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4" r:id="rId9"/>
    <p:sldId id="267" r:id="rId10"/>
    <p:sldId id="265" r:id="rId11"/>
    <p:sldId id="261" r:id="rId12"/>
    <p:sldId id="262" r:id="rId13"/>
    <p:sldId id="268" r:id="rId14"/>
    <p:sldId id="270" r:id="rId15"/>
    <p:sldId id="272" r:id="rId16"/>
    <p:sldId id="273" r:id="rId17"/>
    <p:sldId id="277" r:id="rId18"/>
    <p:sldId id="274" r:id="rId19"/>
    <p:sldId id="275" r:id="rId20"/>
    <p:sldId id="280" r:id="rId21"/>
    <p:sldId id="281" r:id="rId22"/>
    <p:sldId id="282" r:id="rId23"/>
    <p:sldId id="276" r:id="rId24"/>
    <p:sldId id="278" r:id="rId25"/>
    <p:sldId id="279" r:id="rId26"/>
    <p:sldId id="283" r:id="rId27"/>
    <p:sldId id="284" r:id="rId28"/>
    <p:sldId id="286" r:id="rId29"/>
    <p:sldId id="287" r:id="rId30"/>
    <p:sldId id="285" r:id="rId31"/>
    <p:sldId id="288" r:id="rId32"/>
    <p:sldId id="289" r:id="rId33"/>
    <p:sldId id="290" r:id="rId34"/>
    <p:sldId id="294" r:id="rId35"/>
    <p:sldId id="291" r:id="rId36"/>
    <p:sldId id="292" r:id="rId37"/>
    <p:sldId id="295" r:id="rId38"/>
    <p:sldId id="298" r:id="rId39"/>
    <p:sldId id="296" r:id="rId40"/>
    <p:sldId id="297" r:id="rId41"/>
    <p:sldId id="301" r:id="rId42"/>
    <p:sldId id="300" r:id="rId43"/>
    <p:sldId id="299" r:id="rId44"/>
    <p:sldId id="302" r:id="rId45"/>
    <p:sldId id="306" r:id="rId46"/>
    <p:sldId id="293" r:id="rId47"/>
    <p:sldId id="303" r:id="rId48"/>
    <p:sldId id="304" r:id="rId49"/>
    <p:sldId id="305" r:id="rId50"/>
    <p:sldId id="307" r:id="rId51"/>
    <p:sldId id="317" r:id="rId52"/>
    <p:sldId id="308" r:id="rId53"/>
    <p:sldId id="310" r:id="rId54"/>
    <p:sldId id="312" r:id="rId55"/>
    <p:sldId id="311" r:id="rId56"/>
    <p:sldId id="313" r:id="rId57"/>
    <p:sldId id="314" r:id="rId58"/>
    <p:sldId id="309" r:id="rId59"/>
    <p:sldId id="315" r:id="rId60"/>
    <p:sldId id="316" r:id="rId61"/>
    <p:sldId id="271" r:id="rId62"/>
    <p:sldId id="318" r:id="rId63"/>
    <p:sldId id="319" r:id="rId64"/>
    <p:sldId id="320" r:id="rId65"/>
    <p:sldId id="321" r:id="rId66"/>
    <p:sldId id="322" r:id="rId67"/>
    <p:sldId id="324" r:id="rId68"/>
    <p:sldId id="325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0827" autoAdjust="0"/>
  </p:normalViewPr>
  <p:slideViewPr>
    <p:cSldViewPr snapToGrid="0">
      <p:cViewPr>
        <p:scale>
          <a:sx n="66" d="100"/>
          <a:sy n="66" d="100"/>
        </p:scale>
        <p:origin x="11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svg"/><Relationship Id="rId2" Type="http://schemas.openxmlformats.org/officeDocument/2006/relationships/image" Target="../media/image121.svg"/><Relationship Id="rId16" Type="http://schemas.openxmlformats.org/officeDocument/2006/relationships/image" Target="../media/image135.svg"/><Relationship Id="rId1" Type="http://schemas.openxmlformats.org/officeDocument/2006/relationships/image" Target="../media/image120.png"/><Relationship Id="rId6" Type="http://schemas.openxmlformats.org/officeDocument/2006/relationships/image" Target="../media/image125.sv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svg"/><Relationship Id="rId4" Type="http://schemas.openxmlformats.org/officeDocument/2006/relationships/image" Target="../media/image123.svg"/><Relationship Id="rId9" Type="http://schemas.openxmlformats.org/officeDocument/2006/relationships/image" Target="../media/image128.png"/><Relationship Id="rId14" Type="http://schemas.openxmlformats.org/officeDocument/2006/relationships/image" Target="../media/image13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svg"/><Relationship Id="rId2" Type="http://schemas.openxmlformats.org/officeDocument/2006/relationships/image" Target="../media/image121.svg"/><Relationship Id="rId16" Type="http://schemas.openxmlformats.org/officeDocument/2006/relationships/image" Target="../media/image135.svg"/><Relationship Id="rId1" Type="http://schemas.openxmlformats.org/officeDocument/2006/relationships/image" Target="../media/image120.png"/><Relationship Id="rId6" Type="http://schemas.openxmlformats.org/officeDocument/2006/relationships/image" Target="../media/image125.sv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svg"/><Relationship Id="rId4" Type="http://schemas.openxmlformats.org/officeDocument/2006/relationships/image" Target="../media/image123.svg"/><Relationship Id="rId9" Type="http://schemas.openxmlformats.org/officeDocument/2006/relationships/image" Target="../media/image128.png"/><Relationship Id="rId14" Type="http://schemas.openxmlformats.org/officeDocument/2006/relationships/image" Target="../media/image1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3F4C54-9F3A-46C1-B38C-51F2D60E24AC}" type="doc">
      <dgm:prSet loTypeId="urn:microsoft.com/office/officeart/2008/layout/VerticalCurvedList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CDFC721-368F-48E4-8CF4-249C96A5B909}">
      <dgm:prSet phldrT="[Text]"/>
      <dgm:spPr/>
      <dgm:t>
        <a:bodyPr/>
        <a:lstStyle/>
        <a:p>
          <a:r>
            <a:rPr lang="en-US" dirty="0"/>
            <a:t>Lobby</a:t>
          </a:r>
        </a:p>
      </dgm:t>
    </dgm:pt>
    <dgm:pt modelId="{F89432EA-8FFA-427B-97C7-117BCBAC5713}" type="parTrans" cxnId="{F11D6C0F-4641-4BA8-BD77-83432C233B17}">
      <dgm:prSet/>
      <dgm:spPr/>
      <dgm:t>
        <a:bodyPr/>
        <a:lstStyle/>
        <a:p>
          <a:endParaRPr lang="en-US"/>
        </a:p>
      </dgm:t>
    </dgm:pt>
    <dgm:pt modelId="{DF8F3F1B-801F-4F21-B9EE-3840E25D1EAF}" type="sibTrans" cxnId="{F11D6C0F-4641-4BA8-BD77-83432C233B17}">
      <dgm:prSet/>
      <dgm:spPr/>
      <dgm:t>
        <a:bodyPr/>
        <a:lstStyle/>
        <a:p>
          <a:endParaRPr lang="en-US"/>
        </a:p>
      </dgm:t>
    </dgm:pt>
    <dgm:pt modelId="{BCA9980A-AB10-4423-8119-FD0DBC3EE412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F43871E7-05F4-43F4-8931-E5E8E11A5703}" type="parTrans" cxnId="{9A55ED94-E55A-43B9-A6BB-9FEE73271369}">
      <dgm:prSet/>
      <dgm:spPr/>
      <dgm:t>
        <a:bodyPr/>
        <a:lstStyle/>
        <a:p>
          <a:endParaRPr lang="en-US"/>
        </a:p>
      </dgm:t>
    </dgm:pt>
    <dgm:pt modelId="{3F0F748C-DD9A-4A74-A182-A7F0611EDFEC}" type="sibTrans" cxnId="{9A55ED94-E55A-43B9-A6BB-9FEE73271369}">
      <dgm:prSet/>
      <dgm:spPr/>
      <dgm:t>
        <a:bodyPr/>
        <a:lstStyle/>
        <a:p>
          <a:endParaRPr lang="en-US"/>
        </a:p>
      </dgm:t>
    </dgm:pt>
    <dgm:pt modelId="{2DECB556-29FA-44A2-BA0F-2FB1800D062E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5D73AA40-4BC3-45A2-A038-7FA6B9EBC572}" type="parTrans" cxnId="{C1A78AFF-A5A1-4E85-9003-4E3580DB624D}">
      <dgm:prSet/>
      <dgm:spPr/>
      <dgm:t>
        <a:bodyPr/>
        <a:lstStyle/>
        <a:p>
          <a:endParaRPr lang="en-US"/>
        </a:p>
      </dgm:t>
    </dgm:pt>
    <dgm:pt modelId="{A7F54546-0425-4735-9349-02967F3D86DA}" type="sibTrans" cxnId="{C1A78AFF-A5A1-4E85-9003-4E3580DB624D}">
      <dgm:prSet/>
      <dgm:spPr/>
      <dgm:t>
        <a:bodyPr/>
        <a:lstStyle/>
        <a:p>
          <a:endParaRPr lang="en-US"/>
        </a:p>
      </dgm:t>
    </dgm:pt>
    <dgm:pt modelId="{1A4E8BCA-4597-4B9B-921F-DEFA527961B7}">
      <dgm:prSet phldrT="[Text]"/>
      <dgm:spPr/>
      <dgm:t>
        <a:bodyPr/>
        <a:lstStyle/>
        <a:p>
          <a:r>
            <a:rPr lang="en-US" dirty="0"/>
            <a:t>Pre-lobby</a:t>
          </a:r>
        </a:p>
      </dgm:t>
    </dgm:pt>
    <dgm:pt modelId="{036DB09E-AAE5-43D7-90CB-5EA8F66F5276}" type="parTrans" cxnId="{7D9CC742-9362-4C72-9110-06A0183B3B6F}">
      <dgm:prSet/>
      <dgm:spPr/>
      <dgm:t>
        <a:bodyPr/>
        <a:lstStyle/>
        <a:p>
          <a:endParaRPr lang="en-US"/>
        </a:p>
      </dgm:t>
    </dgm:pt>
    <dgm:pt modelId="{54C52521-60D0-4874-99C6-AC0F3F5DDE96}" type="sibTrans" cxnId="{7D9CC742-9362-4C72-9110-06A0183B3B6F}">
      <dgm:prSet/>
      <dgm:spPr/>
      <dgm:t>
        <a:bodyPr/>
        <a:lstStyle/>
        <a:p>
          <a:endParaRPr lang="en-US"/>
        </a:p>
      </dgm:t>
    </dgm:pt>
    <dgm:pt modelId="{D87A6642-FAAE-4EB1-8A29-3548E40CB778}">
      <dgm:prSet phldrT="[Text]"/>
      <dgm:spPr/>
      <dgm:t>
        <a:bodyPr/>
        <a:lstStyle/>
        <a:p>
          <a:r>
            <a:rPr lang="en-US" dirty="0"/>
            <a:t>Deathmatch</a:t>
          </a:r>
        </a:p>
      </dgm:t>
    </dgm:pt>
    <dgm:pt modelId="{4E2877D6-00AD-4C38-9D2C-7A45920B3B7B}" type="parTrans" cxnId="{F4E221A6-3369-43FD-A8A7-9A2E0B32ECDD}">
      <dgm:prSet/>
      <dgm:spPr/>
      <dgm:t>
        <a:bodyPr/>
        <a:lstStyle/>
        <a:p>
          <a:endParaRPr lang="en-US"/>
        </a:p>
      </dgm:t>
    </dgm:pt>
    <dgm:pt modelId="{6F7BBBC7-DEA3-4039-940F-AB85EFDF5489}" type="sibTrans" cxnId="{F4E221A6-3369-43FD-A8A7-9A2E0B32ECDD}">
      <dgm:prSet/>
      <dgm:spPr/>
      <dgm:t>
        <a:bodyPr/>
        <a:lstStyle/>
        <a:p>
          <a:endParaRPr lang="en-US"/>
        </a:p>
      </dgm:t>
    </dgm:pt>
    <dgm:pt modelId="{1A7173E3-0D1C-4D41-B3FF-BD7871EB137F}">
      <dgm:prSet phldrT="[Text]"/>
      <dgm:spPr/>
      <dgm:t>
        <a:bodyPr/>
        <a:lstStyle/>
        <a:p>
          <a:r>
            <a:rPr lang="en-US" dirty="0"/>
            <a:t>End</a:t>
          </a:r>
        </a:p>
      </dgm:t>
    </dgm:pt>
    <dgm:pt modelId="{18C4DF88-B8C2-4C0C-8866-9809CF599FF4}" type="parTrans" cxnId="{14C153AE-2DF2-4F84-BBA4-1A106C7AE619}">
      <dgm:prSet/>
      <dgm:spPr/>
      <dgm:t>
        <a:bodyPr/>
        <a:lstStyle/>
        <a:p>
          <a:endParaRPr lang="en-US"/>
        </a:p>
      </dgm:t>
    </dgm:pt>
    <dgm:pt modelId="{32C9624C-639A-4A93-BFA6-DF7C50FE2EE7}" type="sibTrans" cxnId="{14C153AE-2DF2-4F84-BBA4-1A106C7AE619}">
      <dgm:prSet/>
      <dgm:spPr/>
      <dgm:t>
        <a:bodyPr/>
        <a:lstStyle/>
        <a:p>
          <a:endParaRPr lang="en-US"/>
        </a:p>
      </dgm:t>
    </dgm:pt>
    <dgm:pt modelId="{39BCE3FD-0CD6-4B3D-B86E-C0B2DDE87562}" type="pres">
      <dgm:prSet presAssocID="{513F4C54-9F3A-46C1-B38C-51F2D60E24AC}" presName="Name0" presStyleCnt="0">
        <dgm:presLayoutVars>
          <dgm:chMax val="7"/>
          <dgm:chPref val="7"/>
          <dgm:dir/>
        </dgm:presLayoutVars>
      </dgm:prSet>
      <dgm:spPr/>
    </dgm:pt>
    <dgm:pt modelId="{0381179E-3D10-4101-9EAE-3F1AAC0C6AC6}" type="pres">
      <dgm:prSet presAssocID="{513F4C54-9F3A-46C1-B38C-51F2D60E24AC}" presName="Name1" presStyleCnt="0"/>
      <dgm:spPr/>
    </dgm:pt>
    <dgm:pt modelId="{AF71A3CE-3E96-4BB5-AFD8-644EE57E8A6C}" type="pres">
      <dgm:prSet presAssocID="{513F4C54-9F3A-46C1-B38C-51F2D60E24AC}" presName="cycle" presStyleCnt="0"/>
      <dgm:spPr/>
    </dgm:pt>
    <dgm:pt modelId="{53E060C9-4137-48CF-B4A5-C23BFE3F7216}" type="pres">
      <dgm:prSet presAssocID="{513F4C54-9F3A-46C1-B38C-51F2D60E24AC}" presName="srcNode" presStyleLbl="node1" presStyleIdx="0" presStyleCnt="6"/>
      <dgm:spPr/>
    </dgm:pt>
    <dgm:pt modelId="{C5F9A6A4-32B7-45CB-92C5-AD11559BE60C}" type="pres">
      <dgm:prSet presAssocID="{513F4C54-9F3A-46C1-B38C-51F2D60E24AC}" presName="conn" presStyleLbl="parChTrans1D2" presStyleIdx="0" presStyleCnt="1"/>
      <dgm:spPr/>
    </dgm:pt>
    <dgm:pt modelId="{B4A7AB48-B0CA-4865-A691-2E9DF0717DCF}" type="pres">
      <dgm:prSet presAssocID="{513F4C54-9F3A-46C1-B38C-51F2D60E24AC}" presName="extraNode" presStyleLbl="node1" presStyleIdx="0" presStyleCnt="6"/>
      <dgm:spPr/>
    </dgm:pt>
    <dgm:pt modelId="{004B8B30-9875-4EF8-8A9D-8992F5B3A670}" type="pres">
      <dgm:prSet presAssocID="{513F4C54-9F3A-46C1-B38C-51F2D60E24AC}" presName="dstNode" presStyleLbl="node1" presStyleIdx="0" presStyleCnt="6"/>
      <dgm:spPr/>
    </dgm:pt>
    <dgm:pt modelId="{78B3210A-91A4-4656-BBD9-DB8AC9E5F655}" type="pres">
      <dgm:prSet presAssocID="{1CDFC721-368F-48E4-8CF4-249C96A5B909}" presName="text_1" presStyleLbl="node1" presStyleIdx="0" presStyleCnt="6">
        <dgm:presLayoutVars>
          <dgm:bulletEnabled val="1"/>
        </dgm:presLayoutVars>
      </dgm:prSet>
      <dgm:spPr/>
    </dgm:pt>
    <dgm:pt modelId="{E8997171-5C89-45A7-9786-5D4D1AA6A24C}" type="pres">
      <dgm:prSet presAssocID="{1CDFC721-368F-48E4-8CF4-249C96A5B909}" presName="accent_1" presStyleCnt="0"/>
      <dgm:spPr/>
    </dgm:pt>
    <dgm:pt modelId="{F4EFC2B8-67B0-44EC-BB08-CD7B9A6903F3}" type="pres">
      <dgm:prSet presAssocID="{1CDFC721-368F-48E4-8CF4-249C96A5B909}" presName="accentRepeatNode" presStyleLbl="solidFgAcc1" presStyleIdx="0" presStyleCnt="6"/>
      <dgm:spPr/>
    </dgm:pt>
    <dgm:pt modelId="{D11CB7B2-48B0-4950-A980-8E10E65F4F0B}" type="pres">
      <dgm:prSet presAssocID="{1A4E8BCA-4597-4B9B-921F-DEFA527961B7}" presName="text_2" presStyleLbl="node1" presStyleIdx="1" presStyleCnt="6">
        <dgm:presLayoutVars>
          <dgm:bulletEnabled val="1"/>
        </dgm:presLayoutVars>
      </dgm:prSet>
      <dgm:spPr/>
    </dgm:pt>
    <dgm:pt modelId="{E1E6FB73-9692-4762-9AF6-B3522CA08DE5}" type="pres">
      <dgm:prSet presAssocID="{1A4E8BCA-4597-4B9B-921F-DEFA527961B7}" presName="accent_2" presStyleCnt="0"/>
      <dgm:spPr/>
    </dgm:pt>
    <dgm:pt modelId="{9F683A63-AD31-47D5-87AB-0050A1B972AD}" type="pres">
      <dgm:prSet presAssocID="{1A4E8BCA-4597-4B9B-921F-DEFA527961B7}" presName="accentRepeatNode" presStyleLbl="solidFgAcc1" presStyleIdx="1" presStyleCnt="6"/>
      <dgm:spPr/>
    </dgm:pt>
    <dgm:pt modelId="{205072F8-DD2D-4CAB-A88B-CD0262BA2E00}" type="pres">
      <dgm:prSet presAssocID="{BCA9980A-AB10-4423-8119-FD0DBC3EE412}" presName="text_3" presStyleLbl="node1" presStyleIdx="2" presStyleCnt="6">
        <dgm:presLayoutVars>
          <dgm:bulletEnabled val="1"/>
        </dgm:presLayoutVars>
      </dgm:prSet>
      <dgm:spPr/>
    </dgm:pt>
    <dgm:pt modelId="{4361C522-A426-4D33-85E4-4330A142182B}" type="pres">
      <dgm:prSet presAssocID="{BCA9980A-AB10-4423-8119-FD0DBC3EE412}" presName="accent_3" presStyleCnt="0"/>
      <dgm:spPr/>
    </dgm:pt>
    <dgm:pt modelId="{993B5869-F1E7-4302-98A9-27AA36FF4D89}" type="pres">
      <dgm:prSet presAssocID="{BCA9980A-AB10-4423-8119-FD0DBC3EE412}" presName="accentRepeatNode" presStyleLbl="solidFgAcc1" presStyleIdx="2" presStyleCnt="6"/>
      <dgm:spPr/>
    </dgm:pt>
    <dgm:pt modelId="{C44CEADD-B377-4FF0-9216-9D78CB58BB8E}" type="pres">
      <dgm:prSet presAssocID="{2DECB556-29FA-44A2-BA0F-2FB1800D062E}" presName="text_4" presStyleLbl="node1" presStyleIdx="3" presStyleCnt="6">
        <dgm:presLayoutVars>
          <dgm:bulletEnabled val="1"/>
        </dgm:presLayoutVars>
      </dgm:prSet>
      <dgm:spPr/>
    </dgm:pt>
    <dgm:pt modelId="{2F385054-D63B-4AFF-AA11-ACDC069CBBF5}" type="pres">
      <dgm:prSet presAssocID="{2DECB556-29FA-44A2-BA0F-2FB1800D062E}" presName="accent_4" presStyleCnt="0"/>
      <dgm:spPr/>
    </dgm:pt>
    <dgm:pt modelId="{C33FC6A8-8EC7-4E52-95CF-C9CC08A24E2C}" type="pres">
      <dgm:prSet presAssocID="{2DECB556-29FA-44A2-BA0F-2FB1800D062E}" presName="accentRepeatNode" presStyleLbl="solidFgAcc1" presStyleIdx="3" presStyleCnt="6"/>
      <dgm:spPr/>
    </dgm:pt>
    <dgm:pt modelId="{EDE7AC8F-E9E4-4BBB-8230-BE679287D8FC}" type="pres">
      <dgm:prSet presAssocID="{D87A6642-FAAE-4EB1-8A29-3548E40CB778}" presName="text_5" presStyleLbl="node1" presStyleIdx="4" presStyleCnt="6">
        <dgm:presLayoutVars>
          <dgm:bulletEnabled val="1"/>
        </dgm:presLayoutVars>
      </dgm:prSet>
      <dgm:spPr/>
    </dgm:pt>
    <dgm:pt modelId="{5277286D-2888-45CD-B000-8E2B78F904B1}" type="pres">
      <dgm:prSet presAssocID="{D87A6642-FAAE-4EB1-8A29-3548E40CB778}" presName="accent_5" presStyleCnt="0"/>
      <dgm:spPr/>
    </dgm:pt>
    <dgm:pt modelId="{79D512B6-347F-4640-940E-160B9C5AAECB}" type="pres">
      <dgm:prSet presAssocID="{D87A6642-FAAE-4EB1-8A29-3548E40CB778}" presName="accentRepeatNode" presStyleLbl="solidFgAcc1" presStyleIdx="4" presStyleCnt="6"/>
      <dgm:spPr/>
    </dgm:pt>
    <dgm:pt modelId="{72C5CAB4-FAA0-4101-A9B3-E539A6C25D66}" type="pres">
      <dgm:prSet presAssocID="{1A7173E3-0D1C-4D41-B3FF-BD7871EB137F}" presName="text_6" presStyleLbl="node1" presStyleIdx="5" presStyleCnt="6">
        <dgm:presLayoutVars>
          <dgm:bulletEnabled val="1"/>
        </dgm:presLayoutVars>
      </dgm:prSet>
      <dgm:spPr/>
    </dgm:pt>
    <dgm:pt modelId="{47ADE553-9A9B-460E-8576-2B8504B88B3B}" type="pres">
      <dgm:prSet presAssocID="{1A7173E3-0D1C-4D41-B3FF-BD7871EB137F}" presName="accent_6" presStyleCnt="0"/>
      <dgm:spPr/>
    </dgm:pt>
    <dgm:pt modelId="{A7F58615-087F-47FF-B3A3-211188708AF7}" type="pres">
      <dgm:prSet presAssocID="{1A7173E3-0D1C-4D41-B3FF-BD7871EB137F}" presName="accentRepeatNode" presStyleLbl="solidFgAcc1" presStyleIdx="5" presStyleCnt="6"/>
      <dgm:spPr/>
    </dgm:pt>
  </dgm:ptLst>
  <dgm:cxnLst>
    <dgm:cxn modelId="{8B66AC06-7DA7-4EDD-9900-095010931413}" type="presOf" srcId="{BCA9980A-AB10-4423-8119-FD0DBC3EE412}" destId="{205072F8-DD2D-4CAB-A88B-CD0262BA2E00}" srcOrd="0" destOrd="0" presId="urn:microsoft.com/office/officeart/2008/layout/VerticalCurvedList"/>
    <dgm:cxn modelId="{2C432608-5FE1-4D8E-B80C-E42F52E27C42}" type="presOf" srcId="{2DECB556-29FA-44A2-BA0F-2FB1800D062E}" destId="{C44CEADD-B377-4FF0-9216-9D78CB58BB8E}" srcOrd="0" destOrd="0" presId="urn:microsoft.com/office/officeart/2008/layout/VerticalCurvedList"/>
    <dgm:cxn modelId="{F11D6C0F-4641-4BA8-BD77-83432C233B17}" srcId="{513F4C54-9F3A-46C1-B38C-51F2D60E24AC}" destId="{1CDFC721-368F-48E4-8CF4-249C96A5B909}" srcOrd="0" destOrd="0" parTransId="{F89432EA-8FFA-427B-97C7-117BCBAC5713}" sibTransId="{DF8F3F1B-801F-4F21-B9EE-3840E25D1EAF}"/>
    <dgm:cxn modelId="{61C46B1A-5186-4D7A-8138-34D027FDC7E3}" type="presOf" srcId="{D87A6642-FAAE-4EB1-8A29-3548E40CB778}" destId="{EDE7AC8F-E9E4-4BBB-8230-BE679287D8FC}" srcOrd="0" destOrd="0" presId="urn:microsoft.com/office/officeart/2008/layout/VerticalCurvedList"/>
    <dgm:cxn modelId="{25DFBE1D-19AA-4E9D-ADFF-CDD721331E3C}" type="presOf" srcId="{1A4E8BCA-4597-4B9B-921F-DEFA527961B7}" destId="{D11CB7B2-48B0-4950-A980-8E10E65F4F0B}" srcOrd="0" destOrd="0" presId="urn:microsoft.com/office/officeart/2008/layout/VerticalCurvedList"/>
    <dgm:cxn modelId="{7D9CC742-9362-4C72-9110-06A0183B3B6F}" srcId="{513F4C54-9F3A-46C1-B38C-51F2D60E24AC}" destId="{1A4E8BCA-4597-4B9B-921F-DEFA527961B7}" srcOrd="1" destOrd="0" parTransId="{036DB09E-AAE5-43D7-90CB-5EA8F66F5276}" sibTransId="{54C52521-60D0-4874-99C6-AC0F3F5DDE96}"/>
    <dgm:cxn modelId="{54229143-4B16-46FA-82B2-129FDCD6DE46}" type="presOf" srcId="{1A7173E3-0D1C-4D41-B3FF-BD7871EB137F}" destId="{72C5CAB4-FAA0-4101-A9B3-E539A6C25D66}" srcOrd="0" destOrd="0" presId="urn:microsoft.com/office/officeart/2008/layout/VerticalCurvedList"/>
    <dgm:cxn modelId="{9A55ED94-E55A-43B9-A6BB-9FEE73271369}" srcId="{513F4C54-9F3A-46C1-B38C-51F2D60E24AC}" destId="{BCA9980A-AB10-4423-8119-FD0DBC3EE412}" srcOrd="2" destOrd="0" parTransId="{F43871E7-05F4-43F4-8931-E5E8E11A5703}" sibTransId="{3F0F748C-DD9A-4A74-A182-A7F0611EDFEC}"/>
    <dgm:cxn modelId="{84DC6997-EB19-49E3-82CB-5EE687C42235}" type="presOf" srcId="{513F4C54-9F3A-46C1-B38C-51F2D60E24AC}" destId="{39BCE3FD-0CD6-4B3D-B86E-C0B2DDE87562}" srcOrd="0" destOrd="0" presId="urn:microsoft.com/office/officeart/2008/layout/VerticalCurvedList"/>
    <dgm:cxn modelId="{2921589B-0A83-48C9-AA5A-6326D3478459}" type="presOf" srcId="{1CDFC721-368F-48E4-8CF4-249C96A5B909}" destId="{78B3210A-91A4-4656-BBD9-DB8AC9E5F655}" srcOrd="0" destOrd="0" presId="urn:microsoft.com/office/officeart/2008/layout/VerticalCurvedList"/>
    <dgm:cxn modelId="{4B27F5A0-39BC-4021-846E-78D053FE221F}" type="presOf" srcId="{DF8F3F1B-801F-4F21-B9EE-3840E25D1EAF}" destId="{C5F9A6A4-32B7-45CB-92C5-AD11559BE60C}" srcOrd="0" destOrd="0" presId="urn:microsoft.com/office/officeart/2008/layout/VerticalCurvedList"/>
    <dgm:cxn modelId="{F4E221A6-3369-43FD-A8A7-9A2E0B32ECDD}" srcId="{513F4C54-9F3A-46C1-B38C-51F2D60E24AC}" destId="{D87A6642-FAAE-4EB1-8A29-3548E40CB778}" srcOrd="4" destOrd="0" parTransId="{4E2877D6-00AD-4C38-9D2C-7A45920B3B7B}" sibTransId="{6F7BBBC7-DEA3-4039-940F-AB85EFDF5489}"/>
    <dgm:cxn modelId="{14C153AE-2DF2-4F84-BBA4-1A106C7AE619}" srcId="{513F4C54-9F3A-46C1-B38C-51F2D60E24AC}" destId="{1A7173E3-0D1C-4D41-B3FF-BD7871EB137F}" srcOrd="5" destOrd="0" parTransId="{18C4DF88-B8C2-4C0C-8866-9809CF599FF4}" sibTransId="{32C9624C-639A-4A93-BFA6-DF7C50FE2EE7}"/>
    <dgm:cxn modelId="{C1A78AFF-A5A1-4E85-9003-4E3580DB624D}" srcId="{513F4C54-9F3A-46C1-B38C-51F2D60E24AC}" destId="{2DECB556-29FA-44A2-BA0F-2FB1800D062E}" srcOrd="3" destOrd="0" parTransId="{5D73AA40-4BC3-45A2-A038-7FA6B9EBC572}" sibTransId="{A7F54546-0425-4735-9349-02967F3D86DA}"/>
    <dgm:cxn modelId="{D7DF0E36-4F0C-4C82-8DA6-D345321C2160}" type="presParOf" srcId="{39BCE3FD-0CD6-4B3D-B86E-C0B2DDE87562}" destId="{0381179E-3D10-4101-9EAE-3F1AAC0C6AC6}" srcOrd="0" destOrd="0" presId="urn:microsoft.com/office/officeart/2008/layout/VerticalCurvedList"/>
    <dgm:cxn modelId="{10803328-34D4-4A2E-A5BA-B6292947FD9C}" type="presParOf" srcId="{0381179E-3D10-4101-9EAE-3F1AAC0C6AC6}" destId="{AF71A3CE-3E96-4BB5-AFD8-644EE57E8A6C}" srcOrd="0" destOrd="0" presId="urn:microsoft.com/office/officeart/2008/layout/VerticalCurvedList"/>
    <dgm:cxn modelId="{44EF514B-D5B6-4B6D-AD24-57CC6A776F3B}" type="presParOf" srcId="{AF71A3CE-3E96-4BB5-AFD8-644EE57E8A6C}" destId="{53E060C9-4137-48CF-B4A5-C23BFE3F7216}" srcOrd="0" destOrd="0" presId="urn:microsoft.com/office/officeart/2008/layout/VerticalCurvedList"/>
    <dgm:cxn modelId="{6AEB8447-3F6E-466B-B5B1-8007821464FC}" type="presParOf" srcId="{AF71A3CE-3E96-4BB5-AFD8-644EE57E8A6C}" destId="{C5F9A6A4-32B7-45CB-92C5-AD11559BE60C}" srcOrd="1" destOrd="0" presId="urn:microsoft.com/office/officeart/2008/layout/VerticalCurvedList"/>
    <dgm:cxn modelId="{6796D2A0-78AF-4A68-916E-77BE01EBC6A2}" type="presParOf" srcId="{AF71A3CE-3E96-4BB5-AFD8-644EE57E8A6C}" destId="{B4A7AB48-B0CA-4865-A691-2E9DF0717DCF}" srcOrd="2" destOrd="0" presId="urn:microsoft.com/office/officeart/2008/layout/VerticalCurvedList"/>
    <dgm:cxn modelId="{C449EB9E-EA85-418C-AD83-0C441C3002E9}" type="presParOf" srcId="{AF71A3CE-3E96-4BB5-AFD8-644EE57E8A6C}" destId="{004B8B30-9875-4EF8-8A9D-8992F5B3A670}" srcOrd="3" destOrd="0" presId="urn:microsoft.com/office/officeart/2008/layout/VerticalCurvedList"/>
    <dgm:cxn modelId="{4B950DEE-5AF4-4FA2-8D16-F50DD55FEEE1}" type="presParOf" srcId="{0381179E-3D10-4101-9EAE-3F1AAC0C6AC6}" destId="{78B3210A-91A4-4656-BBD9-DB8AC9E5F655}" srcOrd="1" destOrd="0" presId="urn:microsoft.com/office/officeart/2008/layout/VerticalCurvedList"/>
    <dgm:cxn modelId="{7C3C28E2-2ADE-478F-96F4-7308056A12EB}" type="presParOf" srcId="{0381179E-3D10-4101-9EAE-3F1AAC0C6AC6}" destId="{E8997171-5C89-45A7-9786-5D4D1AA6A24C}" srcOrd="2" destOrd="0" presId="urn:microsoft.com/office/officeart/2008/layout/VerticalCurvedList"/>
    <dgm:cxn modelId="{58E459F6-BAD0-4B5B-A9AD-990A63C747A2}" type="presParOf" srcId="{E8997171-5C89-45A7-9786-5D4D1AA6A24C}" destId="{F4EFC2B8-67B0-44EC-BB08-CD7B9A6903F3}" srcOrd="0" destOrd="0" presId="urn:microsoft.com/office/officeart/2008/layout/VerticalCurvedList"/>
    <dgm:cxn modelId="{EFA03F1A-671F-413F-8258-3CE083BF8161}" type="presParOf" srcId="{0381179E-3D10-4101-9EAE-3F1AAC0C6AC6}" destId="{D11CB7B2-48B0-4950-A980-8E10E65F4F0B}" srcOrd="3" destOrd="0" presId="urn:microsoft.com/office/officeart/2008/layout/VerticalCurvedList"/>
    <dgm:cxn modelId="{F0806354-CFE6-49C2-90D8-90235D77898E}" type="presParOf" srcId="{0381179E-3D10-4101-9EAE-3F1AAC0C6AC6}" destId="{E1E6FB73-9692-4762-9AF6-B3522CA08DE5}" srcOrd="4" destOrd="0" presId="urn:microsoft.com/office/officeart/2008/layout/VerticalCurvedList"/>
    <dgm:cxn modelId="{D78F0C73-38B3-4EF3-A1E8-7DA0EBFECEAA}" type="presParOf" srcId="{E1E6FB73-9692-4762-9AF6-B3522CA08DE5}" destId="{9F683A63-AD31-47D5-87AB-0050A1B972AD}" srcOrd="0" destOrd="0" presId="urn:microsoft.com/office/officeart/2008/layout/VerticalCurvedList"/>
    <dgm:cxn modelId="{0A852020-7870-4D4A-B03B-980BFFAE37F6}" type="presParOf" srcId="{0381179E-3D10-4101-9EAE-3F1AAC0C6AC6}" destId="{205072F8-DD2D-4CAB-A88B-CD0262BA2E00}" srcOrd="5" destOrd="0" presId="urn:microsoft.com/office/officeart/2008/layout/VerticalCurvedList"/>
    <dgm:cxn modelId="{D94B876C-AF55-40ED-82BD-4689DD9CA2ED}" type="presParOf" srcId="{0381179E-3D10-4101-9EAE-3F1AAC0C6AC6}" destId="{4361C522-A426-4D33-85E4-4330A142182B}" srcOrd="6" destOrd="0" presId="urn:microsoft.com/office/officeart/2008/layout/VerticalCurvedList"/>
    <dgm:cxn modelId="{7D00BAC8-A34A-47AA-9BC3-03C6B2F36862}" type="presParOf" srcId="{4361C522-A426-4D33-85E4-4330A142182B}" destId="{993B5869-F1E7-4302-98A9-27AA36FF4D89}" srcOrd="0" destOrd="0" presId="urn:microsoft.com/office/officeart/2008/layout/VerticalCurvedList"/>
    <dgm:cxn modelId="{035CE390-2A37-4537-814A-3FEEEE86CC84}" type="presParOf" srcId="{0381179E-3D10-4101-9EAE-3F1AAC0C6AC6}" destId="{C44CEADD-B377-4FF0-9216-9D78CB58BB8E}" srcOrd="7" destOrd="0" presId="urn:microsoft.com/office/officeart/2008/layout/VerticalCurvedList"/>
    <dgm:cxn modelId="{DF884EB9-4F22-4581-9489-3737B4F95E44}" type="presParOf" srcId="{0381179E-3D10-4101-9EAE-3F1AAC0C6AC6}" destId="{2F385054-D63B-4AFF-AA11-ACDC069CBBF5}" srcOrd="8" destOrd="0" presId="urn:microsoft.com/office/officeart/2008/layout/VerticalCurvedList"/>
    <dgm:cxn modelId="{E1085161-1342-4645-954A-0E69ED98C757}" type="presParOf" srcId="{2F385054-D63B-4AFF-AA11-ACDC069CBBF5}" destId="{C33FC6A8-8EC7-4E52-95CF-C9CC08A24E2C}" srcOrd="0" destOrd="0" presId="urn:microsoft.com/office/officeart/2008/layout/VerticalCurvedList"/>
    <dgm:cxn modelId="{2DC4C1A8-B740-47D5-9BCC-704FEBEDCDE1}" type="presParOf" srcId="{0381179E-3D10-4101-9EAE-3F1AAC0C6AC6}" destId="{EDE7AC8F-E9E4-4BBB-8230-BE679287D8FC}" srcOrd="9" destOrd="0" presId="urn:microsoft.com/office/officeart/2008/layout/VerticalCurvedList"/>
    <dgm:cxn modelId="{0ED774EE-B956-49EC-9CA5-1EB7665C85AC}" type="presParOf" srcId="{0381179E-3D10-4101-9EAE-3F1AAC0C6AC6}" destId="{5277286D-2888-45CD-B000-8E2B78F904B1}" srcOrd="10" destOrd="0" presId="urn:microsoft.com/office/officeart/2008/layout/VerticalCurvedList"/>
    <dgm:cxn modelId="{8C969F08-4786-4E82-B8FE-EF0E4326999F}" type="presParOf" srcId="{5277286D-2888-45CD-B000-8E2B78F904B1}" destId="{79D512B6-347F-4640-940E-160B9C5AAECB}" srcOrd="0" destOrd="0" presId="urn:microsoft.com/office/officeart/2008/layout/VerticalCurvedList"/>
    <dgm:cxn modelId="{8D76B176-90FB-47D0-A36F-194DF7D86886}" type="presParOf" srcId="{0381179E-3D10-4101-9EAE-3F1AAC0C6AC6}" destId="{72C5CAB4-FAA0-4101-A9B3-E539A6C25D66}" srcOrd="11" destOrd="0" presId="urn:microsoft.com/office/officeart/2008/layout/VerticalCurvedList"/>
    <dgm:cxn modelId="{2DDECF43-F239-47EF-A47D-AE3F61385E0E}" type="presParOf" srcId="{0381179E-3D10-4101-9EAE-3F1AAC0C6AC6}" destId="{47ADE553-9A9B-460E-8576-2B8504B88B3B}" srcOrd="12" destOrd="0" presId="urn:microsoft.com/office/officeart/2008/layout/VerticalCurvedList"/>
    <dgm:cxn modelId="{95056D2F-80BE-477D-96BF-D739568DF5B8}" type="presParOf" srcId="{47ADE553-9A9B-460E-8576-2B8504B88B3B}" destId="{A7F58615-087F-47FF-B3A3-211188708A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3F4C54-9F3A-46C1-B38C-51F2D60E24AC}" type="doc">
      <dgm:prSet loTypeId="urn:microsoft.com/office/officeart/2008/layout/VerticalCurvedList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CDFC721-368F-48E4-8CF4-249C96A5B909}">
      <dgm:prSet phldrT="[Text]"/>
      <dgm:spPr/>
      <dgm:t>
        <a:bodyPr/>
        <a:lstStyle/>
        <a:p>
          <a:r>
            <a:rPr lang="en-US" dirty="0"/>
            <a:t>Lobby</a:t>
          </a:r>
        </a:p>
      </dgm:t>
    </dgm:pt>
    <dgm:pt modelId="{F89432EA-8FFA-427B-97C7-117BCBAC5713}" type="parTrans" cxnId="{F11D6C0F-4641-4BA8-BD77-83432C233B17}">
      <dgm:prSet/>
      <dgm:spPr/>
      <dgm:t>
        <a:bodyPr/>
        <a:lstStyle/>
        <a:p>
          <a:endParaRPr lang="en-US"/>
        </a:p>
      </dgm:t>
    </dgm:pt>
    <dgm:pt modelId="{DF8F3F1B-801F-4F21-B9EE-3840E25D1EAF}" type="sibTrans" cxnId="{F11D6C0F-4641-4BA8-BD77-83432C233B17}">
      <dgm:prSet/>
      <dgm:spPr/>
      <dgm:t>
        <a:bodyPr/>
        <a:lstStyle/>
        <a:p>
          <a:endParaRPr lang="en-US"/>
        </a:p>
      </dgm:t>
    </dgm:pt>
    <dgm:pt modelId="{BCA9980A-AB10-4423-8119-FD0DBC3EE412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F43871E7-05F4-43F4-8931-E5E8E11A5703}" type="parTrans" cxnId="{9A55ED94-E55A-43B9-A6BB-9FEE73271369}">
      <dgm:prSet/>
      <dgm:spPr/>
      <dgm:t>
        <a:bodyPr/>
        <a:lstStyle/>
        <a:p>
          <a:endParaRPr lang="en-US"/>
        </a:p>
      </dgm:t>
    </dgm:pt>
    <dgm:pt modelId="{3F0F748C-DD9A-4A74-A182-A7F0611EDFEC}" type="sibTrans" cxnId="{9A55ED94-E55A-43B9-A6BB-9FEE73271369}">
      <dgm:prSet/>
      <dgm:spPr/>
      <dgm:t>
        <a:bodyPr/>
        <a:lstStyle/>
        <a:p>
          <a:endParaRPr lang="en-US"/>
        </a:p>
      </dgm:t>
    </dgm:pt>
    <dgm:pt modelId="{2DECB556-29FA-44A2-BA0F-2FB1800D062E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5D73AA40-4BC3-45A2-A038-7FA6B9EBC572}" type="parTrans" cxnId="{C1A78AFF-A5A1-4E85-9003-4E3580DB624D}">
      <dgm:prSet/>
      <dgm:spPr/>
      <dgm:t>
        <a:bodyPr/>
        <a:lstStyle/>
        <a:p>
          <a:endParaRPr lang="en-US"/>
        </a:p>
      </dgm:t>
    </dgm:pt>
    <dgm:pt modelId="{A7F54546-0425-4735-9349-02967F3D86DA}" type="sibTrans" cxnId="{C1A78AFF-A5A1-4E85-9003-4E3580DB624D}">
      <dgm:prSet/>
      <dgm:spPr/>
      <dgm:t>
        <a:bodyPr/>
        <a:lstStyle/>
        <a:p>
          <a:endParaRPr lang="en-US"/>
        </a:p>
      </dgm:t>
    </dgm:pt>
    <dgm:pt modelId="{1A4E8BCA-4597-4B9B-921F-DEFA527961B7}">
      <dgm:prSet phldrT="[Text]"/>
      <dgm:spPr/>
      <dgm:t>
        <a:bodyPr/>
        <a:lstStyle/>
        <a:p>
          <a:r>
            <a:rPr lang="en-US" dirty="0"/>
            <a:t>Pre-lobby</a:t>
          </a:r>
        </a:p>
      </dgm:t>
    </dgm:pt>
    <dgm:pt modelId="{036DB09E-AAE5-43D7-90CB-5EA8F66F5276}" type="parTrans" cxnId="{7D9CC742-9362-4C72-9110-06A0183B3B6F}">
      <dgm:prSet/>
      <dgm:spPr/>
      <dgm:t>
        <a:bodyPr/>
        <a:lstStyle/>
        <a:p>
          <a:endParaRPr lang="en-US"/>
        </a:p>
      </dgm:t>
    </dgm:pt>
    <dgm:pt modelId="{54C52521-60D0-4874-99C6-AC0F3F5DDE96}" type="sibTrans" cxnId="{7D9CC742-9362-4C72-9110-06A0183B3B6F}">
      <dgm:prSet/>
      <dgm:spPr/>
      <dgm:t>
        <a:bodyPr/>
        <a:lstStyle/>
        <a:p>
          <a:endParaRPr lang="en-US"/>
        </a:p>
      </dgm:t>
    </dgm:pt>
    <dgm:pt modelId="{D87A6642-FAAE-4EB1-8A29-3548E40CB778}">
      <dgm:prSet phldrT="[Text]"/>
      <dgm:spPr/>
      <dgm:t>
        <a:bodyPr/>
        <a:lstStyle/>
        <a:p>
          <a:r>
            <a:rPr lang="en-US" dirty="0"/>
            <a:t>Deathmatch</a:t>
          </a:r>
        </a:p>
      </dgm:t>
    </dgm:pt>
    <dgm:pt modelId="{4E2877D6-00AD-4C38-9D2C-7A45920B3B7B}" type="parTrans" cxnId="{F4E221A6-3369-43FD-A8A7-9A2E0B32ECDD}">
      <dgm:prSet/>
      <dgm:spPr/>
      <dgm:t>
        <a:bodyPr/>
        <a:lstStyle/>
        <a:p>
          <a:endParaRPr lang="en-US"/>
        </a:p>
      </dgm:t>
    </dgm:pt>
    <dgm:pt modelId="{6F7BBBC7-DEA3-4039-940F-AB85EFDF5489}" type="sibTrans" cxnId="{F4E221A6-3369-43FD-A8A7-9A2E0B32ECDD}">
      <dgm:prSet/>
      <dgm:spPr/>
      <dgm:t>
        <a:bodyPr/>
        <a:lstStyle/>
        <a:p>
          <a:endParaRPr lang="en-US"/>
        </a:p>
      </dgm:t>
    </dgm:pt>
    <dgm:pt modelId="{1A7173E3-0D1C-4D41-B3FF-BD7871EB137F}">
      <dgm:prSet phldrT="[Text]"/>
      <dgm:spPr/>
      <dgm:t>
        <a:bodyPr/>
        <a:lstStyle/>
        <a:p>
          <a:r>
            <a:rPr lang="en-US" dirty="0"/>
            <a:t>End</a:t>
          </a:r>
        </a:p>
      </dgm:t>
    </dgm:pt>
    <dgm:pt modelId="{18C4DF88-B8C2-4C0C-8866-9809CF599FF4}" type="parTrans" cxnId="{14C153AE-2DF2-4F84-BBA4-1A106C7AE619}">
      <dgm:prSet/>
      <dgm:spPr/>
      <dgm:t>
        <a:bodyPr/>
        <a:lstStyle/>
        <a:p>
          <a:endParaRPr lang="en-US"/>
        </a:p>
      </dgm:t>
    </dgm:pt>
    <dgm:pt modelId="{32C9624C-639A-4A93-BFA6-DF7C50FE2EE7}" type="sibTrans" cxnId="{14C153AE-2DF2-4F84-BBA4-1A106C7AE619}">
      <dgm:prSet/>
      <dgm:spPr/>
      <dgm:t>
        <a:bodyPr/>
        <a:lstStyle/>
        <a:p>
          <a:endParaRPr lang="en-US"/>
        </a:p>
      </dgm:t>
    </dgm:pt>
    <dgm:pt modelId="{39BCE3FD-0CD6-4B3D-B86E-C0B2DDE87562}" type="pres">
      <dgm:prSet presAssocID="{513F4C54-9F3A-46C1-B38C-51F2D60E24AC}" presName="Name0" presStyleCnt="0">
        <dgm:presLayoutVars>
          <dgm:chMax val="7"/>
          <dgm:chPref val="7"/>
          <dgm:dir/>
        </dgm:presLayoutVars>
      </dgm:prSet>
      <dgm:spPr/>
    </dgm:pt>
    <dgm:pt modelId="{0381179E-3D10-4101-9EAE-3F1AAC0C6AC6}" type="pres">
      <dgm:prSet presAssocID="{513F4C54-9F3A-46C1-B38C-51F2D60E24AC}" presName="Name1" presStyleCnt="0"/>
      <dgm:spPr/>
    </dgm:pt>
    <dgm:pt modelId="{AF71A3CE-3E96-4BB5-AFD8-644EE57E8A6C}" type="pres">
      <dgm:prSet presAssocID="{513F4C54-9F3A-46C1-B38C-51F2D60E24AC}" presName="cycle" presStyleCnt="0"/>
      <dgm:spPr/>
    </dgm:pt>
    <dgm:pt modelId="{53E060C9-4137-48CF-B4A5-C23BFE3F7216}" type="pres">
      <dgm:prSet presAssocID="{513F4C54-9F3A-46C1-B38C-51F2D60E24AC}" presName="srcNode" presStyleLbl="node1" presStyleIdx="0" presStyleCnt="6"/>
      <dgm:spPr/>
    </dgm:pt>
    <dgm:pt modelId="{C5F9A6A4-32B7-45CB-92C5-AD11559BE60C}" type="pres">
      <dgm:prSet presAssocID="{513F4C54-9F3A-46C1-B38C-51F2D60E24AC}" presName="conn" presStyleLbl="parChTrans1D2" presStyleIdx="0" presStyleCnt="1"/>
      <dgm:spPr/>
    </dgm:pt>
    <dgm:pt modelId="{B4A7AB48-B0CA-4865-A691-2E9DF0717DCF}" type="pres">
      <dgm:prSet presAssocID="{513F4C54-9F3A-46C1-B38C-51F2D60E24AC}" presName="extraNode" presStyleLbl="node1" presStyleIdx="0" presStyleCnt="6"/>
      <dgm:spPr/>
    </dgm:pt>
    <dgm:pt modelId="{004B8B30-9875-4EF8-8A9D-8992F5B3A670}" type="pres">
      <dgm:prSet presAssocID="{513F4C54-9F3A-46C1-B38C-51F2D60E24AC}" presName="dstNode" presStyleLbl="node1" presStyleIdx="0" presStyleCnt="6"/>
      <dgm:spPr/>
    </dgm:pt>
    <dgm:pt modelId="{78B3210A-91A4-4656-BBD9-DB8AC9E5F655}" type="pres">
      <dgm:prSet presAssocID="{1CDFC721-368F-48E4-8CF4-249C96A5B909}" presName="text_1" presStyleLbl="node1" presStyleIdx="0" presStyleCnt="6">
        <dgm:presLayoutVars>
          <dgm:bulletEnabled val="1"/>
        </dgm:presLayoutVars>
      </dgm:prSet>
      <dgm:spPr/>
    </dgm:pt>
    <dgm:pt modelId="{E8997171-5C89-45A7-9786-5D4D1AA6A24C}" type="pres">
      <dgm:prSet presAssocID="{1CDFC721-368F-48E4-8CF4-249C96A5B909}" presName="accent_1" presStyleCnt="0"/>
      <dgm:spPr/>
    </dgm:pt>
    <dgm:pt modelId="{F4EFC2B8-67B0-44EC-BB08-CD7B9A6903F3}" type="pres">
      <dgm:prSet presAssocID="{1CDFC721-368F-48E4-8CF4-249C96A5B909}" presName="accentRepeatNode" presStyleLbl="solidFgAcc1" presStyleIdx="0" presStyleCnt="6"/>
      <dgm:spPr/>
    </dgm:pt>
    <dgm:pt modelId="{D11CB7B2-48B0-4950-A980-8E10E65F4F0B}" type="pres">
      <dgm:prSet presAssocID="{1A4E8BCA-4597-4B9B-921F-DEFA527961B7}" presName="text_2" presStyleLbl="node1" presStyleIdx="1" presStyleCnt="6">
        <dgm:presLayoutVars>
          <dgm:bulletEnabled val="1"/>
        </dgm:presLayoutVars>
      </dgm:prSet>
      <dgm:spPr/>
    </dgm:pt>
    <dgm:pt modelId="{E1E6FB73-9692-4762-9AF6-B3522CA08DE5}" type="pres">
      <dgm:prSet presAssocID="{1A4E8BCA-4597-4B9B-921F-DEFA527961B7}" presName="accent_2" presStyleCnt="0"/>
      <dgm:spPr/>
    </dgm:pt>
    <dgm:pt modelId="{9F683A63-AD31-47D5-87AB-0050A1B972AD}" type="pres">
      <dgm:prSet presAssocID="{1A4E8BCA-4597-4B9B-921F-DEFA527961B7}" presName="accentRepeatNode" presStyleLbl="solidFgAcc1" presStyleIdx="1" presStyleCnt="6"/>
      <dgm:spPr/>
    </dgm:pt>
    <dgm:pt modelId="{205072F8-DD2D-4CAB-A88B-CD0262BA2E00}" type="pres">
      <dgm:prSet presAssocID="{BCA9980A-AB10-4423-8119-FD0DBC3EE412}" presName="text_3" presStyleLbl="node1" presStyleIdx="2" presStyleCnt="6">
        <dgm:presLayoutVars>
          <dgm:bulletEnabled val="1"/>
        </dgm:presLayoutVars>
      </dgm:prSet>
      <dgm:spPr/>
    </dgm:pt>
    <dgm:pt modelId="{4361C522-A426-4D33-85E4-4330A142182B}" type="pres">
      <dgm:prSet presAssocID="{BCA9980A-AB10-4423-8119-FD0DBC3EE412}" presName="accent_3" presStyleCnt="0"/>
      <dgm:spPr/>
    </dgm:pt>
    <dgm:pt modelId="{993B5869-F1E7-4302-98A9-27AA36FF4D89}" type="pres">
      <dgm:prSet presAssocID="{BCA9980A-AB10-4423-8119-FD0DBC3EE412}" presName="accentRepeatNode" presStyleLbl="solidFgAcc1" presStyleIdx="2" presStyleCnt="6"/>
      <dgm:spPr/>
    </dgm:pt>
    <dgm:pt modelId="{C44CEADD-B377-4FF0-9216-9D78CB58BB8E}" type="pres">
      <dgm:prSet presAssocID="{2DECB556-29FA-44A2-BA0F-2FB1800D062E}" presName="text_4" presStyleLbl="node1" presStyleIdx="3" presStyleCnt="6">
        <dgm:presLayoutVars>
          <dgm:bulletEnabled val="1"/>
        </dgm:presLayoutVars>
      </dgm:prSet>
      <dgm:spPr/>
    </dgm:pt>
    <dgm:pt modelId="{2F385054-D63B-4AFF-AA11-ACDC069CBBF5}" type="pres">
      <dgm:prSet presAssocID="{2DECB556-29FA-44A2-BA0F-2FB1800D062E}" presName="accent_4" presStyleCnt="0"/>
      <dgm:spPr/>
    </dgm:pt>
    <dgm:pt modelId="{C33FC6A8-8EC7-4E52-95CF-C9CC08A24E2C}" type="pres">
      <dgm:prSet presAssocID="{2DECB556-29FA-44A2-BA0F-2FB1800D062E}" presName="accentRepeatNode" presStyleLbl="solidFgAcc1" presStyleIdx="3" presStyleCnt="6"/>
      <dgm:spPr/>
    </dgm:pt>
    <dgm:pt modelId="{EDE7AC8F-E9E4-4BBB-8230-BE679287D8FC}" type="pres">
      <dgm:prSet presAssocID="{D87A6642-FAAE-4EB1-8A29-3548E40CB778}" presName="text_5" presStyleLbl="node1" presStyleIdx="4" presStyleCnt="6">
        <dgm:presLayoutVars>
          <dgm:bulletEnabled val="1"/>
        </dgm:presLayoutVars>
      </dgm:prSet>
      <dgm:spPr/>
    </dgm:pt>
    <dgm:pt modelId="{5277286D-2888-45CD-B000-8E2B78F904B1}" type="pres">
      <dgm:prSet presAssocID="{D87A6642-FAAE-4EB1-8A29-3548E40CB778}" presName="accent_5" presStyleCnt="0"/>
      <dgm:spPr/>
    </dgm:pt>
    <dgm:pt modelId="{79D512B6-347F-4640-940E-160B9C5AAECB}" type="pres">
      <dgm:prSet presAssocID="{D87A6642-FAAE-4EB1-8A29-3548E40CB778}" presName="accentRepeatNode" presStyleLbl="solidFgAcc1" presStyleIdx="4" presStyleCnt="6"/>
      <dgm:spPr/>
    </dgm:pt>
    <dgm:pt modelId="{72C5CAB4-FAA0-4101-A9B3-E539A6C25D66}" type="pres">
      <dgm:prSet presAssocID="{1A7173E3-0D1C-4D41-B3FF-BD7871EB137F}" presName="text_6" presStyleLbl="node1" presStyleIdx="5" presStyleCnt="6">
        <dgm:presLayoutVars>
          <dgm:bulletEnabled val="1"/>
        </dgm:presLayoutVars>
      </dgm:prSet>
      <dgm:spPr/>
    </dgm:pt>
    <dgm:pt modelId="{47ADE553-9A9B-460E-8576-2B8504B88B3B}" type="pres">
      <dgm:prSet presAssocID="{1A7173E3-0D1C-4D41-B3FF-BD7871EB137F}" presName="accent_6" presStyleCnt="0"/>
      <dgm:spPr/>
    </dgm:pt>
    <dgm:pt modelId="{A7F58615-087F-47FF-B3A3-211188708AF7}" type="pres">
      <dgm:prSet presAssocID="{1A7173E3-0D1C-4D41-B3FF-BD7871EB137F}" presName="accentRepeatNode" presStyleLbl="solidFgAcc1" presStyleIdx="5" presStyleCnt="6"/>
      <dgm:spPr/>
    </dgm:pt>
  </dgm:ptLst>
  <dgm:cxnLst>
    <dgm:cxn modelId="{8B66AC06-7DA7-4EDD-9900-095010931413}" type="presOf" srcId="{BCA9980A-AB10-4423-8119-FD0DBC3EE412}" destId="{205072F8-DD2D-4CAB-A88B-CD0262BA2E00}" srcOrd="0" destOrd="0" presId="urn:microsoft.com/office/officeart/2008/layout/VerticalCurvedList"/>
    <dgm:cxn modelId="{2C432608-5FE1-4D8E-B80C-E42F52E27C42}" type="presOf" srcId="{2DECB556-29FA-44A2-BA0F-2FB1800D062E}" destId="{C44CEADD-B377-4FF0-9216-9D78CB58BB8E}" srcOrd="0" destOrd="0" presId="urn:microsoft.com/office/officeart/2008/layout/VerticalCurvedList"/>
    <dgm:cxn modelId="{F11D6C0F-4641-4BA8-BD77-83432C233B17}" srcId="{513F4C54-9F3A-46C1-B38C-51F2D60E24AC}" destId="{1CDFC721-368F-48E4-8CF4-249C96A5B909}" srcOrd="0" destOrd="0" parTransId="{F89432EA-8FFA-427B-97C7-117BCBAC5713}" sibTransId="{DF8F3F1B-801F-4F21-B9EE-3840E25D1EAF}"/>
    <dgm:cxn modelId="{61C46B1A-5186-4D7A-8138-34D027FDC7E3}" type="presOf" srcId="{D87A6642-FAAE-4EB1-8A29-3548E40CB778}" destId="{EDE7AC8F-E9E4-4BBB-8230-BE679287D8FC}" srcOrd="0" destOrd="0" presId="urn:microsoft.com/office/officeart/2008/layout/VerticalCurvedList"/>
    <dgm:cxn modelId="{25DFBE1D-19AA-4E9D-ADFF-CDD721331E3C}" type="presOf" srcId="{1A4E8BCA-4597-4B9B-921F-DEFA527961B7}" destId="{D11CB7B2-48B0-4950-A980-8E10E65F4F0B}" srcOrd="0" destOrd="0" presId="urn:microsoft.com/office/officeart/2008/layout/VerticalCurvedList"/>
    <dgm:cxn modelId="{7D9CC742-9362-4C72-9110-06A0183B3B6F}" srcId="{513F4C54-9F3A-46C1-B38C-51F2D60E24AC}" destId="{1A4E8BCA-4597-4B9B-921F-DEFA527961B7}" srcOrd="1" destOrd="0" parTransId="{036DB09E-AAE5-43D7-90CB-5EA8F66F5276}" sibTransId="{54C52521-60D0-4874-99C6-AC0F3F5DDE96}"/>
    <dgm:cxn modelId="{54229143-4B16-46FA-82B2-129FDCD6DE46}" type="presOf" srcId="{1A7173E3-0D1C-4D41-B3FF-BD7871EB137F}" destId="{72C5CAB4-FAA0-4101-A9B3-E539A6C25D66}" srcOrd="0" destOrd="0" presId="urn:microsoft.com/office/officeart/2008/layout/VerticalCurvedList"/>
    <dgm:cxn modelId="{9A55ED94-E55A-43B9-A6BB-9FEE73271369}" srcId="{513F4C54-9F3A-46C1-B38C-51F2D60E24AC}" destId="{BCA9980A-AB10-4423-8119-FD0DBC3EE412}" srcOrd="2" destOrd="0" parTransId="{F43871E7-05F4-43F4-8931-E5E8E11A5703}" sibTransId="{3F0F748C-DD9A-4A74-A182-A7F0611EDFEC}"/>
    <dgm:cxn modelId="{84DC6997-EB19-49E3-82CB-5EE687C42235}" type="presOf" srcId="{513F4C54-9F3A-46C1-B38C-51F2D60E24AC}" destId="{39BCE3FD-0CD6-4B3D-B86E-C0B2DDE87562}" srcOrd="0" destOrd="0" presId="urn:microsoft.com/office/officeart/2008/layout/VerticalCurvedList"/>
    <dgm:cxn modelId="{2921589B-0A83-48C9-AA5A-6326D3478459}" type="presOf" srcId="{1CDFC721-368F-48E4-8CF4-249C96A5B909}" destId="{78B3210A-91A4-4656-BBD9-DB8AC9E5F655}" srcOrd="0" destOrd="0" presId="urn:microsoft.com/office/officeart/2008/layout/VerticalCurvedList"/>
    <dgm:cxn modelId="{4B27F5A0-39BC-4021-846E-78D053FE221F}" type="presOf" srcId="{DF8F3F1B-801F-4F21-B9EE-3840E25D1EAF}" destId="{C5F9A6A4-32B7-45CB-92C5-AD11559BE60C}" srcOrd="0" destOrd="0" presId="urn:microsoft.com/office/officeart/2008/layout/VerticalCurvedList"/>
    <dgm:cxn modelId="{F4E221A6-3369-43FD-A8A7-9A2E0B32ECDD}" srcId="{513F4C54-9F3A-46C1-B38C-51F2D60E24AC}" destId="{D87A6642-FAAE-4EB1-8A29-3548E40CB778}" srcOrd="4" destOrd="0" parTransId="{4E2877D6-00AD-4C38-9D2C-7A45920B3B7B}" sibTransId="{6F7BBBC7-DEA3-4039-940F-AB85EFDF5489}"/>
    <dgm:cxn modelId="{14C153AE-2DF2-4F84-BBA4-1A106C7AE619}" srcId="{513F4C54-9F3A-46C1-B38C-51F2D60E24AC}" destId="{1A7173E3-0D1C-4D41-B3FF-BD7871EB137F}" srcOrd="5" destOrd="0" parTransId="{18C4DF88-B8C2-4C0C-8866-9809CF599FF4}" sibTransId="{32C9624C-639A-4A93-BFA6-DF7C50FE2EE7}"/>
    <dgm:cxn modelId="{C1A78AFF-A5A1-4E85-9003-4E3580DB624D}" srcId="{513F4C54-9F3A-46C1-B38C-51F2D60E24AC}" destId="{2DECB556-29FA-44A2-BA0F-2FB1800D062E}" srcOrd="3" destOrd="0" parTransId="{5D73AA40-4BC3-45A2-A038-7FA6B9EBC572}" sibTransId="{A7F54546-0425-4735-9349-02967F3D86DA}"/>
    <dgm:cxn modelId="{D7DF0E36-4F0C-4C82-8DA6-D345321C2160}" type="presParOf" srcId="{39BCE3FD-0CD6-4B3D-B86E-C0B2DDE87562}" destId="{0381179E-3D10-4101-9EAE-3F1AAC0C6AC6}" srcOrd="0" destOrd="0" presId="urn:microsoft.com/office/officeart/2008/layout/VerticalCurvedList"/>
    <dgm:cxn modelId="{10803328-34D4-4A2E-A5BA-B6292947FD9C}" type="presParOf" srcId="{0381179E-3D10-4101-9EAE-3F1AAC0C6AC6}" destId="{AF71A3CE-3E96-4BB5-AFD8-644EE57E8A6C}" srcOrd="0" destOrd="0" presId="urn:microsoft.com/office/officeart/2008/layout/VerticalCurvedList"/>
    <dgm:cxn modelId="{44EF514B-D5B6-4B6D-AD24-57CC6A776F3B}" type="presParOf" srcId="{AF71A3CE-3E96-4BB5-AFD8-644EE57E8A6C}" destId="{53E060C9-4137-48CF-B4A5-C23BFE3F7216}" srcOrd="0" destOrd="0" presId="urn:microsoft.com/office/officeart/2008/layout/VerticalCurvedList"/>
    <dgm:cxn modelId="{6AEB8447-3F6E-466B-B5B1-8007821464FC}" type="presParOf" srcId="{AF71A3CE-3E96-4BB5-AFD8-644EE57E8A6C}" destId="{C5F9A6A4-32B7-45CB-92C5-AD11559BE60C}" srcOrd="1" destOrd="0" presId="urn:microsoft.com/office/officeart/2008/layout/VerticalCurvedList"/>
    <dgm:cxn modelId="{6796D2A0-78AF-4A68-916E-77BE01EBC6A2}" type="presParOf" srcId="{AF71A3CE-3E96-4BB5-AFD8-644EE57E8A6C}" destId="{B4A7AB48-B0CA-4865-A691-2E9DF0717DCF}" srcOrd="2" destOrd="0" presId="urn:microsoft.com/office/officeart/2008/layout/VerticalCurvedList"/>
    <dgm:cxn modelId="{C449EB9E-EA85-418C-AD83-0C441C3002E9}" type="presParOf" srcId="{AF71A3CE-3E96-4BB5-AFD8-644EE57E8A6C}" destId="{004B8B30-9875-4EF8-8A9D-8992F5B3A670}" srcOrd="3" destOrd="0" presId="urn:microsoft.com/office/officeart/2008/layout/VerticalCurvedList"/>
    <dgm:cxn modelId="{4B950DEE-5AF4-4FA2-8D16-F50DD55FEEE1}" type="presParOf" srcId="{0381179E-3D10-4101-9EAE-3F1AAC0C6AC6}" destId="{78B3210A-91A4-4656-BBD9-DB8AC9E5F655}" srcOrd="1" destOrd="0" presId="urn:microsoft.com/office/officeart/2008/layout/VerticalCurvedList"/>
    <dgm:cxn modelId="{7C3C28E2-2ADE-478F-96F4-7308056A12EB}" type="presParOf" srcId="{0381179E-3D10-4101-9EAE-3F1AAC0C6AC6}" destId="{E8997171-5C89-45A7-9786-5D4D1AA6A24C}" srcOrd="2" destOrd="0" presId="urn:microsoft.com/office/officeart/2008/layout/VerticalCurvedList"/>
    <dgm:cxn modelId="{58E459F6-BAD0-4B5B-A9AD-990A63C747A2}" type="presParOf" srcId="{E8997171-5C89-45A7-9786-5D4D1AA6A24C}" destId="{F4EFC2B8-67B0-44EC-BB08-CD7B9A6903F3}" srcOrd="0" destOrd="0" presId="urn:microsoft.com/office/officeart/2008/layout/VerticalCurvedList"/>
    <dgm:cxn modelId="{EFA03F1A-671F-413F-8258-3CE083BF8161}" type="presParOf" srcId="{0381179E-3D10-4101-9EAE-3F1AAC0C6AC6}" destId="{D11CB7B2-48B0-4950-A980-8E10E65F4F0B}" srcOrd="3" destOrd="0" presId="urn:microsoft.com/office/officeart/2008/layout/VerticalCurvedList"/>
    <dgm:cxn modelId="{F0806354-CFE6-49C2-90D8-90235D77898E}" type="presParOf" srcId="{0381179E-3D10-4101-9EAE-3F1AAC0C6AC6}" destId="{E1E6FB73-9692-4762-9AF6-B3522CA08DE5}" srcOrd="4" destOrd="0" presId="urn:microsoft.com/office/officeart/2008/layout/VerticalCurvedList"/>
    <dgm:cxn modelId="{D78F0C73-38B3-4EF3-A1E8-7DA0EBFECEAA}" type="presParOf" srcId="{E1E6FB73-9692-4762-9AF6-B3522CA08DE5}" destId="{9F683A63-AD31-47D5-87AB-0050A1B972AD}" srcOrd="0" destOrd="0" presId="urn:microsoft.com/office/officeart/2008/layout/VerticalCurvedList"/>
    <dgm:cxn modelId="{0A852020-7870-4D4A-B03B-980BFFAE37F6}" type="presParOf" srcId="{0381179E-3D10-4101-9EAE-3F1AAC0C6AC6}" destId="{205072F8-DD2D-4CAB-A88B-CD0262BA2E00}" srcOrd="5" destOrd="0" presId="urn:microsoft.com/office/officeart/2008/layout/VerticalCurvedList"/>
    <dgm:cxn modelId="{D94B876C-AF55-40ED-82BD-4689DD9CA2ED}" type="presParOf" srcId="{0381179E-3D10-4101-9EAE-3F1AAC0C6AC6}" destId="{4361C522-A426-4D33-85E4-4330A142182B}" srcOrd="6" destOrd="0" presId="urn:microsoft.com/office/officeart/2008/layout/VerticalCurvedList"/>
    <dgm:cxn modelId="{7D00BAC8-A34A-47AA-9BC3-03C6B2F36862}" type="presParOf" srcId="{4361C522-A426-4D33-85E4-4330A142182B}" destId="{993B5869-F1E7-4302-98A9-27AA36FF4D89}" srcOrd="0" destOrd="0" presId="urn:microsoft.com/office/officeart/2008/layout/VerticalCurvedList"/>
    <dgm:cxn modelId="{035CE390-2A37-4537-814A-3FEEEE86CC84}" type="presParOf" srcId="{0381179E-3D10-4101-9EAE-3F1AAC0C6AC6}" destId="{C44CEADD-B377-4FF0-9216-9D78CB58BB8E}" srcOrd="7" destOrd="0" presId="urn:microsoft.com/office/officeart/2008/layout/VerticalCurvedList"/>
    <dgm:cxn modelId="{DF884EB9-4F22-4581-9489-3737B4F95E44}" type="presParOf" srcId="{0381179E-3D10-4101-9EAE-3F1AAC0C6AC6}" destId="{2F385054-D63B-4AFF-AA11-ACDC069CBBF5}" srcOrd="8" destOrd="0" presId="urn:microsoft.com/office/officeart/2008/layout/VerticalCurvedList"/>
    <dgm:cxn modelId="{E1085161-1342-4645-954A-0E69ED98C757}" type="presParOf" srcId="{2F385054-D63B-4AFF-AA11-ACDC069CBBF5}" destId="{C33FC6A8-8EC7-4E52-95CF-C9CC08A24E2C}" srcOrd="0" destOrd="0" presId="urn:microsoft.com/office/officeart/2008/layout/VerticalCurvedList"/>
    <dgm:cxn modelId="{2DC4C1A8-B740-47D5-9BCC-704FEBEDCDE1}" type="presParOf" srcId="{0381179E-3D10-4101-9EAE-3F1AAC0C6AC6}" destId="{EDE7AC8F-E9E4-4BBB-8230-BE679287D8FC}" srcOrd="9" destOrd="0" presId="urn:microsoft.com/office/officeart/2008/layout/VerticalCurvedList"/>
    <dgm:cxn modelId="{0ED774EE-B956-49EC-9CA5-1EB7665C85AC}" type="presParOf" srcId="{0381179E-3D10-4101-9EAE-3F1AAC0C6AC6}" destId="{5277286D-2888-45CD-B000-8E2B78F904B1}" srcOrd="10" destOrd="0" presId="urn:microsoft.com/office/officeart/2008/layout/VerticalCurvedList"/>
    <dgm:cxn modelId="{8C969F08-4786-4E82-B8FE-EF0E4326999F}" type="presParOf" srcId="{5277286D-2888-45CD-B000-8E2B78F904B1}" destId="{79D512B6-347F-4640-940E-160B9C5AAECB}" srcOrd="0" destOrd="0" presId="urn:microsoft.com/office/officeart/2008/layout/VerticalCurvedList"/>
    <dgm:cxn modelId="{8D76B176-90FB-47D0-A36F-194DF7D86886}" type="presParOf" srcId="{0381179E-3D10-4101-9EAE-3F1AAC0C6AC6}" destId="{72C5CAB4-FAA0-4101-A9B3-E539A6C25D66}" srcOrd="11" destOrd="0" presId="urn:microsoft.com/office/officeart/2008/layout/VerticalCurvedList"/>
    <dgm:cxn modelId="{2DDECF43-F239-47EF-A47D-AE3F61385E0E}" type="presParOf" srcId="{0381179E-3D10-4101-9EAE-3F1AAC0C6AC6}" destId="{47ADE553-9A9B-460E-8576-2B8504B88B3B}" srcOrd="12" destOrd="0" presId="urn:microsoft.com/office/officeart/2008/layout/VerticalCurvedList"/>
    <dgm:cxn modelId="{95056D2F-80BE-477D-96BF-D739568DF5B8}" type="presParOf" srcId="{47ADE553-9A9B-460E-8576-2B8504B88B3B}" destId="{A7F58615-087F-47FF-B3A3-211188708A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86CBC8-3875-49AC-85E5-259BAA2DF4E4}" type="doc">
      <dgm:prSet loTypeId="urn:microsoft.com/office/officeart/2005/8/layout/vList5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681C29-CCAC-4F43-8166-F149B792C9D8}">
      <dgm:prSet phldrT="[Text]"/>
      <dgm:spPr/>
      <dgm:t>
        <a:bodyPr/>
        <a:lstStyle/>
        <a:p>
          <a:r>
            <a:rPr lang="en-US" dirty="0"/>
            <a:t>Lexical Analysis</a:t>
          </a:r>
        </a:p>
      </dgm:t>
    </dgm:pt>
    <dgm:pt modelId="{6A8F4A7D-D598-4E6A-B4CA-E692C9852A27}" type="parTrans" cxnId="{00E05ACE-2CE1-4E7B-B5BE-F0FC90E368D4}">
      <dgm:prSet/>
      <dgm:spPr/>
      <dgm:t>
        <a:bodyPr/>
        <a:lstStyle/>
        <a:p>
          <a:endParaRPr lang="en-US"/>
        </a:p>
      </dgm:t>
    </dgm:pt>
    <dgm:pt modelId="{C37838AD-A3F6-4FF8-962B-A77A3609D10C}" type="sibTrans" cxnId="{00E05ACE-2CE1-4E7B-B5BE-F0FC90E368D4}">
      <dgm:prSet/>
      <dgm:spPr/>
      <dgm:t>
        <a:bodyPr/>
        <a:lstStyle/>
        <a:p>
          <a:endParaRPr lang="en-US"/>
        </a:p>
      </dgm:t>
    </dgm:pt>
    <dgm:pt modelId="{6B6200D4-439D-4016-8F49-A4214BF4D641}">
      <dgm:prSet phldrT="[Text]"/>
      <dgm:spPr/>
      <dgm:t>
        <a:bodyPr/>
        <a:lstStyle/>
        <a:p>
          <a:r>
            <a:rPr lang="en-US" dirty="0"/>
            <a:t>Removing comments</a:t>
          </a:r>
        </a:p>
      </dgm:t>
    </dgm:pt>
    <dgm:pt modelId="{CA6899EE-AEC7-4045-B5B4-37A595671D62}" type="parTrans" cxnId="{8337EC18-1192-4E43-A39B-D3EA919801A8}">
      <dgm:prSet/>
      <dgm:spPr/>
      <dgm:t>
        <a:bodyPr/>
        <a:lstStyle/>
        <a:p>
          <a:endParaRPr lang="en-US"/>
        </a:p>
      </dgm:t>
    </dgm:pt>
    <dgm:pt modelId="{FC2ED03E-7385-4DF1-A573-E7EBE9530114}" type="sibTrans" cxnId="{8337EC18-1192-4E43-A39B-D3EA919801A8}">
      <dgm:prSet/>
      <dgm:spPr/>
      <dgm:t>
        <a:bodyPr/>
        <a:lstStyle/>
        <a:p>
          <a:endParaRPr lang="en-US"/>
        </a:p>
      </dgm:t>
    </dgm:pt>
    <dgm:pt modelId="{54C1AB12-FE72-40BF-B064-F139EA6D94A9}">
      <dgm:prSet phldrT="[Text]"/>
      <dgm:spPr/>
      <dgm:t>
        <a:bodyPr/>
        <a:lstStyle/>
        <a:p>
          <a:r>
            <a:rPr lang="en-US" dirty="0"/>
            <a:t>Turning keywords, constants, </a:t>
          </a:r>
          <a:r>
            <a:rPr lang="en-US" dirty="0" err="1"/>
            <a:t>etc</a:t>
          </a:r>
          <a:r>
            <a:rPr lang="en-US" dirty="0"/>
            <a:t>, into tokens</a:t>
          </a:r>
        </a:p>
      </dgm:t>
    </dgm:pt>
    <dgm:pt modelId="{8FD7AD2F-5308-4CA0-A338-D85CFD79EC85}" type="parTrans" cxnId="{5DABE243-DFF0-4D9C-AC0E-D91265D847ED}">
      <dgm:prSet/>
      <dgm:spPr/>
      <dgm:t>
        <a:bodyPr/>
        <a:lstStyle/>
        <a:p>
          <a:endParaRPr lang="en-US"/>
        </a:p>
      </dgm:t>
    </dgm:pt>
    <dgm:pt modelId="{CD8274F2-BBB9-4E78-8BB2-3FFC693CC5FD}" type="sibTrans" cxnId="{5DABE243-DFF0-4D9C-AC0E-D91265D847ED}">
      <dgm:prSet/>
      <dgm:spPr/>
      <dgm:t>
        <a:bodyPr/>
        <a:lstStyle/>
        <a:p>
          <a:endParaRPr lang="en-US"/>
        </a:p>
      </dgm:t>
    </dgm:pt>
    <dgm:pt modelId="{2E428854-C8A9-44A9-88A8-203E1C9CBABC}">
      <dgm:prSet phldrT="[Text]"/>
      <dgm:spPr/>
      <dgm:t>
        <a:bodyPr/>
        <a:lstStyle/>
        <a:p>
          <a:r>
            <a:rPr lang="en-US" dirty="0"/>
            <a:t>Symbol table construction</a:t>
          </a:r>
        </a:p>
      </dgm:t>
    </dgm:pt>
    <dgm:pt modelId="{DDBB24B6-0383-4DA5-9F66-DD6CF76E22D0}" type="parTrans" cxnId="{A3D46664-3BC4-45E7-B027-38CDB097D687}">
      <dgm:prSet/>
      <dgm:spPr/>
      <dgm:t>
        <a:bodyPr/>
        <a:lstStyle/>
        <a:p>
          <a:endParaRPr lang="en-US"/>
        </a:p>
      </dgm:t>
    </dgm:pt>
    <dgm:pt modelId="{B344A261-2C35-42BC-8E12-21F2AE3B3402}" type="sibTrans" cxnId="{A3D46664-3BC4-45E7-B027-38CDB097D687}">
      <dgm:prSet/>
      <dgm:spPr/>
      <dgm:t>
        <a:bodyPr/>
        <a:lstStyle/>
        <a:p>
          <a:endParaRPr lang="en-US"/>
        </a:p>
      </dgm:t>
    </dgm:pt>
    <dgm:pt modelId="{8FB0079E-2132-4978-81C5-2E696F3047B8}">
      <dgm:prSet phldrT="[Text]"/>
      <dgm:spPr/>
      <dgm:t>
        <a:bodyPr/>
        <a:lstStyle/>
        <a:p>
          <a:r>
            <a:rPr lang="en-US" dirty="0"/>
            <a:t>Storing variable names and addresses</a:t>
          </a:r>
        </a:p>
      </dgm:t>
    </dgm:pt>
    <dgm:pt modelId="{5201C867-64BB-4093-9E15-D44A6ACBCBB3}" type="parTrans" cxnId="{746AD54A-4676-4135-B5C3-604C8D7EBBF5}">
      <dgm:prSet/>
      <dgm:spPr/>
      <dgm:t>
        <a:bodyPr/>
        <a:lstStyle/>
        <a:p>
          <a:endParaRPr lang="en-US"/>
        </a:p>
      </dgm:t>
    </dgm:pt>
    <dgm:pt modelId="{F49AEB95-C563-4DCA-B094-6F6394030C9A}" type="sibTrans" cxnId="{746AD54A-4676-4135-B5C3-604C8D7EBBF5}">
      <dgm:prSet/>
      <dgm:spPr/>
      <dgm:t>
        <a:bodyPr/>
        <a:lstStyle/>
        <a:p>
          <a:endParaRPr lang="en-US"/>
        </a:p>
      </dgm:t>
    </dgm:pt>
    <dgm:pt modelId="{2D1184AC-F1FC-4CA1-9FE8-42EF1E080AAE}">
      <dgm:prSet phldrT="[Text]"/>
      <dgm:spPr/>
      <dgm:t>
        <a:bodyPr/>
        <a:lstStyle/>
        <a:p>
          <a:r>
            <a:rPr lang="en-US" dirty="0"/>
            <a:t>Variable checks (type check, declaration check,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387C4D1E-15AE-49B4-B1B0-EED104AD1BCC}" type="parTrans" cxnId="{110FADB6-B5BA-4954-A620-1B2F4571CD86}">
      <dgm:prSet/>
      <dgm:spPr/>
      <dgm:t>
        <a:bodyPr/>
        <a:lstStyle/>
        <a:p>
          <a:endParaRPr lang="en-US"/>
        </a:p>
      </dgm:t>
    </dgm:pt>
    <dgm:pt modelId="{59E9A2E1-44D8-44AF-95CA-FEAC2208D2DE}" type="sibTrans" cxnId="{110FADB6-B5BA-4954-A620-1B2F4571CD86}">
      <dgm:prSet/>
      <dgm:spPr/>
      <dgm:t>
        <a:bodyPr/>
        <a:lstStyle/>
        <a:p>
          <a:endParaRPr lang="en-US"/>
        </a:p>
      </dgm:t>
    </dgm:pt>
    <dgm:pt modelId="{381A6348-C954-429F-9B39-5FE7D381F68C}">
      <dgm:prSet phldrT="[Text]"/>
      <dgm:spPr/>
      <dgm:t>
        <a:bodyPr/>
        <a:lstStyle/>
        <a:p>
          <a:r>
            <a:rPr lang="en-US" dirty="0"/>
            <a:t>Syntax analysis</a:t>
          </a:r>
        </a:p>
      </dgm:t>
    </dgm:pt>
    <dgm:pt modelId="{1512259D-FCE5-4628-A014-7687F19A233F}" type="parTrans" cxnId="{28E12FED-1FA3-478A-AE25-CA549BA9A3FB}">
      <dgm:prSet/>
      <dgm:spPr/>
      <dgm:t>
        <a:bodyPr/>
        <a:lstStyle/>
        <a:p>
          <a:endParaRPr lang="en-US"/>
        </a:p>
      </dgm:t>
    </dgm:pt>
    <dgm:pt modelId="{A5D56DAC-0883-477C-BB35-6F34FF68E9F6}" type="sibTrans" cxnId="{28E12FED-1FA3-478A-AE25-CA549BA9A3FB}">
      <dgm:prSet/>
      <dgm:spPr/>
      <dgm:t>
        <a:bodyPr/>
        <a:lstStyle/>
        <a:p>
          <a:endParaRPr lang="en-US"/>
        </a:p>
      </dgm:t>
    </dgm:pt>
    <dgm:pt modelId="{D0A7585B-E0B2-4D4D-89DA-6CA4E8353BCB}">
      <dgm:prSet phldrT="[Text]"/>
      <dgm:spPr/>
      <dgm:t>
        <a:bodyPr/>
        <a:lstStyle/>
        <a:p>
          <a:r>
            <a:rPr lang="en-US" dirty="0"/>
            <a:t>Looking for syntax errors</a:t>
          </a:r>
        </a:p>
      </dgm:t>
    </dgm:pt>
    <dgm:pt modelId="{D0E7F038-2740-4A63-A733-26E62FC80D20}" type="parTrans" cxnId="{0822C83C-3CD5-47A4-BC3F-30660F3BE6FC}">
      <dgm:prSet/>
      <dgm:spPr/>
      <dgm:t>
        <a:bodyPr/>
        <a:lstStyle/>
        <a:p>
          <a:endParaRPr lang="en-US"/>
        </a:p>
      </dgm:t>
    </dgm:pt>
    <dgm:pt modelId="{BFDE8E65-1623-45D4-AAE2-A5D48CBEA220}" type="sibTrans" cxnId="{0822C83C-3CD5-47A4-BC3F-30660F3BE6FC}">
      <dgm:prSet/>
      <dgm:spPr/>
      <dgm:t>
        <a:bodyPr/>
        <a:lstStyle/>
        <a:p>
          <a:endParaRPr lang="en-US"/>
        </a:p>
      </dgm:t>
    </dgm:pt>
    <dgm:pt modelId="{2A9E30CC-294E-4FD1-ACFE-DAC3C0F9EE7A}">
      <dgm:prSet phldrT="[Text]"/>
      <dgm:spPr/>
      <dgm:t>
        <a:bodyPr/>
        <a:lstStyle/>
        <a:p>
          <a:r>
            <a:rPr lang="en-US" dirty="0"/>
            <a:t>Semantic analysis</a:t>
          </a:r>
        </a:p>
      </dgm:t>
    </dgm:pt>
    <dgm:pt modelId="{2C2AFBE9-1AD2-43B0-948F-CC9CFE8E644A}" type="parTrans" cxnId="{0DCA5684-2D07-4FE4-A49A-0059C765E43C}">
      <dgm:prSet/>
      <dgm:spPr/>
      <dgm:t>
        <a:bodyPr/>
        <a:lstStyle/>
        <a:p>
          <a:endParaRPr lang="en-US"/>
        </a:p>
      </dgm:t>
    </dgm:pt>
    <dgm:pt modelId="{42F6F399-E488-4500-896E-AC86FA619DBC}" type="sibTrans" cxnId="{0DCA5684-2D07-4FE4-A49A-0059C765E43C}">
      <dgm:prSet/>
      <dgm:spPr/>
      <dgm:t>
        <a:bodyPr/>
        <a:lstStyle/>
        <a:p>
          <a:endParaRPr lang="en-US"/>
        </a:p>
      </dgm:t>
    </dgm:pt>
    <dgm:pt modelId="{E4CD0DB7-666C-48D8-A46D-8371CBAAF449}">
      <dgm:prSet phldrT="[Text]"/>
      <dgm:spPr/>
      <dgm:t>
        <a:bodyPr/>
        <a:lstStyle/>
        <a:p>
          <a:r>
            <a:rPr lang="en-US" dirty="0"/>
            <a:t>Code Generation</a:t>
          </a:r>
        </a:p>
      </dgm:t>
    </dgm:pt>
    <dgm:pt modelId="{BC8F3FF6-1FCA-474A-9672-A94DC11E324B}" type="parTrans" cxnId="{7E2DCC2F-B650-47FF-A27E-D5F6EA22CB87}">
      <dgm:prSet/>
      <dgm:spPr/>
      <dgm:t>
        <a:bodyPr/>
        <a:lstStyle/>
        <a:p>
          <a:endParaRPr lang="en-US"/>
        </a:p>
      </dgm:t>
    </dgm:pt>
    <dgm:pt modelId="{525A25C9-C082-4CE6-8EDB-8BB35942D6E4}" type="sibTrans" cxnId="{7E2DCC2F-B650-47FF-A27E-D5F6EA22CB87}">
      <dgm:prSet/>
      <dgm:spPr/>
      <dgm:t>
        <a:bodyPr/>
        <a:lstStyle/>
        <a:p>
          <a:endParaRPr lang="en-US"/>
        </a:p>
      </dgm:t>
    </dgm:pt>
    <dgm:pt modelId="{193B4EC3-C585-45EC-98A7-E3AF7B81A618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B978CEC3-5AD1-4109-95B2-23FFB120C250}" type="parTrans" cxnId="{A4046C2A-1635-4F71-BFBD-000667292A53}">
      <dgm:prSet/>
      <dgm:spPr/>
      <dgm:t>
        <a:bodyPr/>
        <a:lstStyle/>
        <a:p>
          <a:endParaRPr lang="en-US"/>
        </a:p>
      </dgm:t>
    </dgm:pt>
    <dgm:pt modelId="{E38A3E7B-4535-4986-9153-450D47EA6AD6}" type="sibTrans" cxnId="{A4046C2A-1635-4F71-BFBD-000667292A53}">
      <dgm:prSet/>
      <dgm:spPr/>
      <dgm:t>
        <a:bodyPr/>
        <a:lstStyle/>
        <a:p>
          <a:endParaRPr lang="en-US"/>
        </a:p>
      </dgm:t>
    </dgm:pt>
    <dgm:pt modelId="{9F1C129C-0489-4EF9-81FB-A14C79105802}">
      <dgm:prSet phldrT="[Text]"/>
      <dgm:spPr/>
      <dgm:t>
        <a:bodyPr/>
        <a:lstStyle/>
        <a:p>
          <a:r>
            <a:rPr lang="en-US" dirty="0"/>
            <a:t>Checking if operations make sense</a:t>
          </a:r>
        </a:p>
      </dgm:t>
    </dgm:pt>
    <dgm:pt modelId="{7BF964CF-E743-400F-A37C-8AB91A93499F}" type="parTrans" cxnId="{BF20BC21-FF15-4D99-B134-224B6D33203B}">
      <dgm:prSet/>
      <dgm:spPr/>
      <dgm:t>
        <a:bodyPr/>
        <a:lstStyle/>
        <a:p>
          <a:endParaRPr lang="en-US"/>
        </a:p>
      </dgm:t>
    </dgm:pt>
    <dgm:pt modelId="{3F5D9A1C-64B1-4257-BE24-CE1FB4656538}" type="sibTrans" cxnId="{BF20BC21-FF15-4D99-B134-224B6D33203B}">
      <dgm:prSet/>
      <dgm:spPr/>
      <dgm:t>
        <a:bodyPr/>
        <a:lstStyle/>
        <a:p>
          <a:endParaRPr lang="en-US"/>
        </a:p>
      </dgm:t>
    </dgm:pt>
    <dgm:pt modelId="{6543A603-2247-4CD8-BD91-FA5C18F8675A}">
      <dgm:prSet phldrT="[Text]"/>
      <dgm:spPr/>
      <dgm:t>
        <a:bodyPr/>
        <a:lstStyle/>
        <a:p>
          <a:r>
            <a:rPr lang="en-US" dirty="0"/>
            <a:t>Generating the desired code</a:t>
          </a:r>
        </a:p>
      </dgm:t>
    </dgm:pt>
    <dgm:pt modelId="{460D85C7-0219-4509-9BAD-298A332EC7BB}" type="parTrans" cxnId="{6CC04A2A-15D8-49BC-B5C3-DADAC63FB592}">
      <dgm:prSet/>
      <dgm:spPr/>
      <dgm:t>
        <a:bodyPr/>
        <a:lstStyle/>
        <a:p>
          <a:endParaRPr lang="en-US"/>
        </a:p>
      </dgm:t>
    </dgm:pt>
    <dgm:pt modelId="{42F1F209-5F2A-4B7B-B704-7454493F07DF}" type="sibTrans" cxnId="{6CC04A2A-15D8-49BC-B5C3-DADAC63FB592}">
      <dgm:prSet/>
      <dgm:spPr/>
      <dgm:t>
        <a:bodyPr/>
        <a:lstStyle/>
        <a:p>
          <a:endParaRPr lang="en-US"/>
        </a:p>
      </dgm:t>
    </dgm:pt>
    <dgm:pt modelId="{4755F4A9-83B3-4DDA-A6BF-35DAFD39392D}">
      <dgm:prSet phldrT="[Text]"/>
      <dgm:spPr/>
      <dgm:t>
        <a:bodyPr/>
        <a:lstStyle/>
        <a:p>
          <a:r>
            <a:rPr lang="en-US" dirty="0"/>
            <a:t>Finds code blocks that can be optimized</a:t>
          </a:r>
        </a:p>
      </dgm:t>
    </dgm:pt>
    <dgm:pt modelId="{F25ED202-6F58-4E49-858A-C9A1F0EFC9FC}" type="parTrans" cxnId="{70992391-3C9D-4395-B163-12611264E09A}">
      <dgm:prSet/>
      <dgm:spPr/>
      <dgm:t>
        <a:bodyPr/>
        <a:lstStyle/>
        <a:p>
          <a:endParaRPr lang="en-US"/>
        </a:p>
      </dgm:t>
    </dgm:pt>
    <dgm:pt modelId="{E7E0702F-B3FC-464C-BD70-9E011A3994F3}" type="sibTrans" cxnId="{70992391-3C9D-4395-B163-12611264E09A}">
      <dgm:prSet/>
      <dgm:spPr/>
      <dgm:t>
        <a:bodyPr/>
        <a:lstStyle/>
        <a:p>
          <a:endParaRPr lang="en-US"/>
        </a:p>
      </dgm:t>
    </dgm:pt>
    <dgm:pt modelId="{BBE472C5-B140-4D2F-AFE2-9EA23609CA37}">
      <dgm:prSet phldrT="[Text]"/>
      <dgm:spPr/>
      <dgm:t>
        <a:bodyPr/>
        <a:lstStyle/>
        <a:p>
          <a:r>
            <a:rPr lang="en-US" dirty="0"/>
            <a:t>Applied optimizations</a:t>
          </a:r>
        </a:p>
      </dgm:t>
    </dgm:pt>
    <dgm:pt modelId="{53495A74-7C93-40CE-8876-7FAEBC4255BD}" type="parTrans" cxnId="{23321DF5-F9E7-4F2D-9EC7-F083B0F069F1}">
      <dgm:prSet/>
      <dgm:spPr/>
      <dgm:t>
        <a:bodyPr/>
        <a:lstStyle/>
        <a:p>
          <a:endParaRPr lang="en-US"/>
        </a:p>
      </dgm:t>
    </dgm:pt>
    <dgm:pt modelId="{7F7CE6CB-7297-466B-91DA-AAA09D4576F9}" type="sibTrans" cxnId="{23321DF5-F9E7-4F2D-9EC7-F083B0F069F1}">
      <dgm:prSet/>
      <dgm:spPr/>
      <dgm:t>
        <a:bodyPr/>
        <a:lstStyle/>
        <a:p>
          <a:endParaRPr lang="en-US"/>
        </a:p>
      </dgm:t>
    </dgm:pt>
    <dgm:pt modelId="{BF0149C1-6F3C-491F-ADBD-9D84CEAC5CA3}" type="pres">
      <dgm:prSet presAssocID="{B286CBC8-3875-49AC-85E5-259BAA2DF4E4}" presName="Name0" presStyleCnt="0">
        <dgm:presLayoutVars>
          <dgm:dir/>
          <dgm:animLvl val="lvl"/>
          <dgm:resizeHandles val="exact"/>
        </dgm:presLayoutVars>
      </dgm:prSet>
      <dgm:spPr/>
    </dgm:pt>
    <dgm:pt modelId="{75F0B73E-E40A-4F72-A6E8-E8BBEF3419A7}" type="pres">
      <dgm:prSet presAssocID="{BD681C29-CCAC-4F43-8166-F149B792C9D8}" presName="linNode" presStyleCnt="0"/>
      <dgm:spPr/>
    </dgm:pt>
    <dgm:pt modelId="{F276E08F-132E-436B-A3F4-650D5B0F453D}" type="pres">
      <dgm:prSet presAssocID="{BD681C29-CCAC-4F43-8166-F149B792C9D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2B510115-07EE-40CC-8AD1-CBE0734305B2}" type="pres">
      <dgm:prSet presAssocID="{BD681C29-CCAC-4F43-8166-F149B792C9D8}" presName="descendantText" presStyleLbl="alignAccFollowNode1" presStyleIdx="0" presStyleCnt="6">
        <dgm:presLayoutVars>
          <dgm:bulletEnabled val="1"/>
        </dgm:presLayoutVars>
      </dgm:prSet>
      <dgm:spPr/>
    </dgm:pt>
    <dgm:pt modelId="{5298EEC8-E202-48F8-ADA7-FF048569220F}" type="pres">
      <dgm:prSet presAssocID="{C37838AD-A3F6-4FF8-962B-A77A3609D10C}" presName="sp" presStyleCnt="0"/>
      <dgm:spPr/>
    </dgm:pt>
    <dgm:pt modelId="{9E921C17-AB2C-4BD2-B590-C6A065C88841}" type="pres">
      <dgm:prSet presAssocID="{2E428854-C8A9-44A9-88A8-203E1C9CBABC}" presName="linNode" presStyleCnt="0"/>
      <dgm:spPr/>
    </dgm:pt>
    <dgm:pt modelId="{40C26A6B-4346-4616-8ED4-D3E2C5909E41}" type="pres">
      <dgm:prSet presAssocID="{2E428854-C8A9-44A9-88A8-203E1C9CBABC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5C76533D-116E-4DEA-9FC2-4EF4F6A9AFCF}" type="pres">
      <dgm:prSet presAssocID="{2E428854-C8A9-44A9-88A8-203E1C9CBABC}" presName="descendantText" presStyleLbl="alignAccFollowNode1" presStyleIdx="1" presStyleCnt="6">
        <dgm:presLayoutVars>
          <dgm:bulletEnabled val="1"/>
        </dgm:presLayoutVars>
      </dgm:prSet>
      <dgm:spPr/>
    </dgm:pt>
    <dgm:pt modelId="{056BA02D-96BC-475A-8E14-6A6E2C1BA8C5}" type="pres">
      <dgm:prSet presAssocID="{B344A261-2C35-42BC-8E12-21F2AE3B3402}" presName="sp" presStyleCnt="0"/>
      <dgm:spPr/>
    </dgm:pt>
    <dgm:pt modelId="{091F62DB-0911-4828-A938-A1B858033784}" type="pres">
      <dgm:prSet presAssocID="{381A6348-C954-429F-9B39-5FE7D381F68C}" presName="linNode" presStyleCnt="0"/>
      <dgm:spPr/>
    </dgm:pt>
    <dgm:pt modelId="{BC2CED26-068D-4A7C-8876-E0624E6FAD58}" type="pres">
      <dgm:prSet presAssocID="{381A6348-C954-429F-9B39-5FE7D381F68C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3A085EBA-0559-45D6-A699-E8B6D57CEEF5}" type="pres">
      <dgm:prSet presAssocID="{381A6348-C954-429F-9B39-5FE7D381F68C}" presName="descendantText" presStyleLbl="alignAccFollowNode1" presStyleIdx="2" presStyleCnt="6">
        <dgm:presLayoutVars>
          <dgm:bulletEnabled val="1"/>
        </dgm:presLayoutVars>
      </dgm:prSet>
      <dgm:spPr/>
    </dgm:pt>
    <dgm:pt modelId="{87737B1E-F000-44DA-BE60-D29B02EEC829}" type="pres">
      <dgm:prSet presAssocID="{A5D56DAC-0883-477C-BB35-6F34FF68E9F6}" presName="sp" presStyleCnt="0"/>
      <dgm:spPr/>
    </dgm:pt>
    <dgm:pt modelId="{AF90C0CF-F71F-4F8E-8B36-DBBEBBC8EC2C}" type="pres">
      <dgm:prSet presAssocID="{2A9E30CC-294E-4FD1-ACFE-DAC3C0F9EE7A}" presName="linNode" presStyleCnt="0"/>
      <dgm:spPr/>
    </dgm:pt>
    <dgm:pt modelId="{B125884D-86F4-4131-9301-106EF7C72439}" type="pres">
      <dgm:prSet presAssocID="{2A9E30CC-294E-4FD1-ACFE-DAC3C0F9EE7A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FE9F357-9E7D-45C1-A7C0-629E4DBAA175}" type="pres">
      <dgm:prSet presAssocID="{2A9E30CC-294E-4FD1-ACFE-DAC3C0F9EE7A}" presName="descendantText" presStyleLbl="alignAccFollowNode1" presStyleIdx="3" presStyleCnt="6">
        <dgm:presLayoutVars>
          <dgm:bulletEnabled val="1"/>
        </dgm:presLayoutVars>
      </dgm:prSet>
      <dgm:spPr/>
    </dgm:pt>
    <dgm:pt modelId="{9A9AA4EC-C0A8-48E7-A64D-D758BA9EFE22}" type="pres">
      <dgm:prSet presAssocID="{42F6F399-E488-4500-896E-AC86FA619DBC}" presName="sp" presStyleCnt="0"/>
      <dgm:spPr/>
    </dgm:pt>
    <dgm:pt modelId="{A60275A6-7C67-4A0F-AD1B-838CD71473F1}" type="pres">
      <dgm:prSet presAssocID="{E4CD0DB7-666C-48D8-A46D-8371CBAAF449}" presName="linNode" presStyleCnt="0"/>
      <dgm:spPr/>
    </dgm:pt>
    <dgm:pt modelId="{EDFD9236-BFD9-4EDF-8F04-2BFA592ADEEE}" type="pres">
      <dgm:prSet presAssocID="{E4CD0DB7-666C-48D8-A46D-8371CBAAF449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C2562B89-FA1D-474D-8168-5C37F15024E2}" type="pres">
      <dgm:prSet presAssocID="{E4CD0DB7-666C-48D8-A46D-8371CBAAF449}" presName="descendantText" presStyleLbl="alignAccFollowNode1" presStyleIdx="4" presStyleCnt="6">
        <dgm:presLayoutVars>
          <dgm:bulletEnabled val="1"/>
        </dgm:presLayoutVars>
      </dgm:prSet>
      <dgm:spPr/>
    </dgm:pt>
    <dgm:pt modelId="{D1CE9396-A0E1-4367-9BB3-CFF43EA06671}" type="pres">
      <dgm:prSet presAssocID="{525A25C9-C082-4CE6-8EDB-8BB35942D6E4}" presName="sp" presStyleCnt="0"/>
      <dgm:spPr/>
    </dgm:pt>
    <dgm:pt modelId="{1874E043-8286-434E-B5EA-E8F7333E48FC}" type="pres">
      <dgm:prSet presAssocID="{193B4EC3-C585-45EC-98A7-E3AF7B81A618}" presName="linNode" presStyleCnt="0"/>
      <dgm:spPr/>
    </dgm:pt>
    <dgm:pt modelId="{A9E3FE68-8428-4EB2-B2EA-971CC1C7DC99}" type="pres">
      <dgm:prSet presAssocID="{193B4EC3-C585-45EC-98A7-E3AF7B81A618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FF25D16D-BD43-43C8-8210-0676B200666F}" type="pres">
      <dgm:prSet presAssocID="{193B4EC3-C585-45EC-98A7-E3AF7B81A618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8337EC18-1192-4E43-A39B-D3EA919801A8}" srcId="{BD681C29-CCAC-4F43-8166-F149B792C9D8}" destId="{6B6200D4-439D-4016-8F49-A4214BF4D641}" srcOrd="0" destOrd="0" parTransId="{CA6899EE-AEC7-4045-B5B4-37A595671D62}" sibTransId="{FC2ED03E-7385-4DF1-A573-E7EBE9530114}"/>
    <dgm:cxn modelId="{A6C7421E-7511-4993-97CC-3D8D92A287FC}" type="presOf" srcId="{2D1184AC-F1FC-4CA1-9FE8-42EF1E080AAE}" destId="{5C76533D-116E-4DEA-9FC2-4EF4F6A9AFCF}" srcOrd="0" destOrd="1" presId="urn:microsoft.com/office/officeart/2005/8/layout/vList5"/>
    <dgm:cxn modelId="{29905421-9704-4175-9C2B-78CC58A140B2}" type="presOf" srcId="{D0A7585B-E0B2-4D4D-89DA-6CA4E8353BCB}" destId="{3A085EBA-0559-45D6-A699-E8B6D57CEEF5}" srcOrd="0" destOrd="0" presId="urn:microsoft.com/office/officeart/2005/8/layout/vList5"/>
    <dgm:cxn modelId="{14FD7C21-B3FD-43F3-9746-92A49EC76BCE}" type="presOf" srcId="{381A6348-C954-429F-9B39-5FE7D381F68C}" destId="{BC2CED26-068D-4A7C-8876-E0624E6FAD58}" srcOrd="0" destOrd="0" presId="urn:microsoft.com/office/officeart/2005/8/layout/vList5"/>
    <dgm:cxn modelId="{BF20BC21-FF15-4D99-B134-224B6D33203B}" srcId="{2A9E30CC-294E-4FD1-ACFE-DAC3C0F9EE7A}" destId="{9F1C129C-0489-4EF9-81FB-A14C79105802}" srcOrd="0" destOrd="0" parTransId="{7BF964CF-E743-400F-A37C-8AB91A93499F}" sibTransId="{3F5D9A1C-64B1-4257-BE24-CE1FB4656538}"/>
    <dgm:cxn modelId="{6CD92127-49F4-4461-95C1-84E52189AAD5}" type="presOf" srcId="{6B6200D4-439D-4016-8F49-A4214BF4D641}" destId="{2B510115-07EE-40CC-8AD1-CBE0734305B2}" srcOrd="0" destOrd="0" presId="urn:microsoft.com/office/officeart/2005/8/layout/vList5"/>
    <dgm:cxn modelId="{6CC04A2A-15D8-49BC-B5C3-DADAC63FB592}" srcId="{E4CD0DB7-666C-48D8-A46D-8371CBAAF449}" destId="{6543A603-2247-4CD8-BD91-FA5C18F8675A}" srcOrd="0" destOrd="0" parTransId="{460D85C7-0219-4509-9BAD-298A332EC7BB}" sibTransId="{42F1F209-5F2A-4B7B-B704-7454493F07DF}"/>
    <dgm:cxn modelId="{A4046C2A-1635-4F71-BFBD-000667292A53}" srcId="{B286CBC8-3875-49AC-85E5-259BAA2DF4E4}" destId="{193B4EC3-C585-45EC-98A7-E3AF7B81A618}" srcOrd="5" destOrd="0" parTransId="{B978CEC3-5AD1-4109-95B2-23FFB120C250}" sibTransId="{E38A3E7B-4535-4986-9153-450D47EA6AD6}"/>
    <dgm:cxn modelId="{7E2DCC2F-B650-47FF-A27E-D5F6EA22CB87}" srcId="{B286CBC8-3875-49AC-85E5-259BAA2DF4E4}" destId="{E4CD0DB7-666C-48D8-A46D-8371CBAAF449}" srcOrd="4" destOrd="0" parTransId="{BC8F3FF6-1FCA-474A-9672-A94DC11E324B}" sibTransId="{525A25C9-C082-4CE6-8EDB-8BB35942D6E4}"/>
    <dgm:cxn modelId="{9C0D0839-9E85-441A-9FE4-C1C408E6467B}" type="presOf" srcId="{E4CD0DB7-666C-48D8-A46D-8371CBAAF449}" destId="{EDFD9236-BFD9-4EDF-8F04-2BFA592ADEEE}" srcOrd="0" destOrd="0" presId="urn:microsoft.com/office/officeart/2005/8/layout/vList5"/>
    <dgm:cxn modelId="{0822C83C-3CD5-47A4-BC3F-30660F3BE6FC}" srcId="{381A6348-C954-429F-9B39-5FE7D381F68C}" destId="{D0A7585B-E0B2-4D4D-89DA-6CA4E8353BCB}" srcOrd="0" destOrd="0" parTransId="{D0E7F038-2740-4A63-A733-26E62FC80D20}" sibTransId="{BFDE8E65-1623-45D4-AAE2-A5D48CBEA220}"/>
    <dgm:cxn modelId="{0EA5CE3D-0BFF-4084-AA04-5ED6D2485E82}" type="presOf" srcId="{BD681C29-CCAC-4F43-8166-F149B792C9D8}" destId="{F276E08F-132E-436B-A3F4-650D5B0F453D}" srcOrd="0" destOrd="0" presId="urn:microsoft.com/office/officeart/2005/8/layout/vList5"/>
    <dgm:cxn modelId="{B9AA0163-9082-49C0-8C93-AA72A28D0711}" type="presOf" srcId="{2E428854-C8A9-44A9-88A8-203E1C9CBABC}" destId="{40C26A6B-4346-4616-8ED4-D3E2C5909E41}" srcOrd="0" destOrd="0" presId="urn:microsoft.com/office/officeart/2005/8/layout/vList5"/>
    <dgm:cxn modelId="{5DABE243-DFF0-4D9C-AC0E-D91265D847ED}" srcId="{BD681C29-CCAC-4F43-8166-F149B792C9D8}" destId="{54C1AB12-FE72-40BF-B064-F139EA6D94A9}" srcOrd="1" destOrd="0" parTransId="{8FD7AD2F-5308-4CA0-A338-D85CFD79EC85}" sibTransId="{CD8274F2-BBB9-4E78-8BB2-3FFC693CC5FD}"/>
    <dgm:cxn modelId="{A3D46664-3BC4-45E7-B027-38CDB097D687}" srcId="{B286CBC8-3875-49AC-85E5-259BAA2DF4E4}" destId="{2E428854-C8A9-44A9-88A8-203E1C9CBABC}" srcOrd="1" destOrd="0" parTransId="{DDBB24B6-0383-4DA5-9F66-DD6CF76E22D0}" sibTransId="{B344A261-2C35-42BC-8E12-21F2AE3B3402}"/>
    <dgm:cxn modelId="{01B20F47-57C1-4C0B-82A5-5D6E33E91827}" type="presOf" srcId="{54C1AB12-FE72-40BF-B064-F139EA6D94A9}" destId="{2B510115-07EE-40CC-8AD1-CBE0734305B2}" srcOrd="0" destOrd="1" presId="urn:microsoft.com/office/officeart/2005/8/layout/vList5"/>
    <dgm:cxn modelId="{DD931E47-807A-4179-80DE-2DE2A7A7563E}" type="presOf" srcId="{193B4EC3-C585-45EC-98A7-E3AF7B81A618}" destId="{A9E3FE68-8428-4EB2-B2EA-971CC1C7DC99}" srcOrd="0" destOrd="0" presId="urn:microsoft.com/office/officeart/2005/8/layout/vList5"/>
    <dgm:cxn modelId="{8C292747-6CDB-4CCC-98D7-4F7A7D74FF1D}" type="presOf" srcId="{9F1C129C-0489-4EF9-81FB-A14C79105802}" destId="{3FE9F357-9E7D-45C1-A7C0-629E4DBAA175}" srcOrd="0" destOrd="0" presId="urn:microsoft.com/office/officeart/2005/8/layout/vList5"/>
    <dgm:cxn modelId="{4BF76C67-07E9-4B40-B18B-FAA79D1ED525}" type="presOf" srcId="{8FB0079E-2132-4978-81C5-2E696F3047B8}" destId="{5C76533D-116E-4DEA-9FC2-4EF4F6A9AFCF}" srcOrd="0" destOrd="0" presId="urn:microsoft.com/office/officeart/2005/8/layout/vList5"/>
    <dgm:cxn modelId="{746AD54A-4676-4135-B5C3-604C8D7EBBF5}" srcId="{2E428854-C8A9-44A9-88A8-203E1C9CBABC}" destId="{8FB0079E-2132-4978-81C5-2E696F3047B8}" srcOrd="0" destOrd="0" parTransId="{5201C867-64BB-4093-9E15-D44A6ACBCBB3}" sibTransId="{F49AEB95-C563-4DCA-B094-6F6394030C9A}"/>
    <dgm:cxn modelId="{0DCA5684-2D07-4FE4-A49A-0059C765E43C}" srcId="{B286CBC8-3875-49AC-85E5-259BAA2DF4E4}" destId="{2A9E30CC-294E-4FD1-ACFE-DAC3C0F9EE7A}" srcOrd="3" destOrd="0" parTransId="{2C2AFBE9-1AD2-43B0-948F-CC9CFE8E644A}" sibTransId="{42F6F399-E488-4500-896E-AC86FA619DBC}"/>
    <dgm:cxn modelId="{300AA38F-D1D8-498D-9FDF-301556BDA327}" type="presOf" srcId="{2A9E30CC-294E-4FD1-ACFE-DAC3C0F9EE7A}" destId="{B125884D-86F4-4131-9301-106EF7C72439}" srcOrd="0" destOrd="0" presId="urn:microsoft.com/office/officeart/2005/8/layout/vList5"/>
    <dgm:cxn modelId="{70992391-3C9D-4395-B163-12611264E09A}" srcId="{193B4EC3-C585-45EC-98A7-E3AF7B81A618}" destId="{4755F4A9-83B3-4DDA-A6BF-35DAFD39392D}" srcOrd="0" destOrd="0" parTransId="{F25ED202-6F58-4E49-858A-C9A1F0EFC9FC}" sibTransId="{E7E0702F-B3FC-464C-BD70-9E011A3994F3}"/>
    <dgm:cxn modelId="{057FDAA9-E316-4E25-9F2B-0F9E6188DF58}" type="presOf" srcId="{6543A603-2247-4CD8-BD91-FA5C18F8675A}" destId="{C2562B89-FA1D-474D-8168-5C37F15024E2}" srcOrd="0" destOrd="0" presId="urn:microsoft.com/office/officeart/2005/8/layout/vList5"/>
    <dgm:cxn modelId="{110FADB6-B5BA-4954-A620-1B2F4571CD86}" srcId="{2E428854-C8A9-44A9-88A8-203E1C9CBABC}" destId="{2D1184AC-F1FC-4CA1-9FE8-42EF1E080AAE}" srcOrd="1" destOrd="0" parTransId="{387C4D1E-15AE-49B4-B1B0-EED104AD1BCC}" sibTransId="{59E9A2E1-44D8-44AF-95CA-FEAC2208D2DE}"/>
    <dgm:cxn modelId="{00E05ACE-2CE1-4E7B-B5BE-F0FC90E368D4}" srcId="{B286CBC8-3875-49AC-85E5-259BAA2DF4E4}" destId="{BD681C29-CCAC-4F43-8166-F149B792C9D8}" srcOrd="0" destOrd="0" parTransId="{6A8F4A7D-D598-4E6A-B4CA-E692C9852A27}" sibTransId="{C37838AD-A3F6-4FF8-962B-A77A3609D10C}"/>
    <dgm:cxn modelId="{B90033D3-263B-4613-B9A8-0234C57BA758}" type="presOf" srcId="{B286CBC8-3875-49AC-85E5-259BAA2DF4E4}" destId="{BF0149C1-6F3C-491F-ADBD-9D84CEAC5CA3}" srcOrd="0" destOrd="0" presId="urn:microsoft.com/office/officeart/2005/8/layout/vList5"/>
    <dgm:cxn modelId="{3FFFCFD8-8D6E-400D-906A-8EB6C7531269}" type="presOf" srcId="{BBE472C5-B140-4D2F-AFE2-9EA23609CA37}" destId="{FF25D16D-BD43-43C8-8210-0676B200666F}" srcOrd="0" destOrd="1" presId="urn:microsoft.com/office/officeart/2005/8/layout/vList5"/>
    <dgm:cxn modelId="{EBBA41EA-5256-44F7-96B3-67EF69BDBD7F}" type="presOf" srcId="{4755F4A9-83B3-4DDA-A6BF-35DAFD39392D}" destId="{FF25D16D-BD43-43C8-8210-0676B200666F}" srcOrd="0" destOrd="0" presId="urn:microsoft.com/office/officeart/2005/8/layout/vList5"/>
    <dgm:cxn modelId="{28E12FED-1FA3-478A-AE25-CA549BA9A3FB}" srcId="{B286CBC8-3875-49AC-85E5-259BAA2DF4E4}" destId="{381A6348-C954-429F-9B39-5FE7D381F68C}" srcOrd="2" destOrd="0" parTransId="{1512259D-FCE5-4628-A014-7687F19A233F}" sibTransId="{A5D56DAC-0883-477C-BB35-6F34FF68E9F6}"/>
    <dgm:cxn modelId="{23321DF5-F9E7-4F2D-9EC7-F083B0F069F1}" srcId="{193B4EC3-C585-45EC-98A7-E3AF7B81A618}" destId="{BBE472C5-B140-4D2F-AFE2-9EA23609CA37}" srcOrd="1" destOrd="0" parTransId="{53495A74-7C93-40CE-8876-7FAEBC4255BD}" sibTransId="{7F7CE6CB-7297-466B-91DA-AAA09D4576F9}"/>
    <dgm:cxn modelId="{B0499715-CEC2-4DB0-A368-CC049B25D59A}" type="presParOf" srcId="{BF0149C1-6F3C-491F-ADBD-9D84CEAC5CA3}" destId="{75F0B73E-E40A-4F72-A6E8-E8BBEF3419A7}" srcOrd="0" destOrd="0" presId="urn:microsoft.com/office/officeart/2005/8/layout/vList5"/>
    <dgm:cxn modelId="{02F60507-7531-4ACF-A367-D2C0FE4357FF}" type="presParOf" srcId="{75F0B73E-E40A-4F72-A6E8-E8BBEF3419A7}" destId="{F276E08F-132E-436B-A3F4-650D5B0F453D}" srcOrd="0" destOrd="0" presId="urn:microsoft.com/office/officeart/2005/8/layout/vList5"/>
    <dgm:cxn modelId="{1846B231-4618-4471-B78C-83F8C783A0E3}" type="presParOf" srcId="{75F0B73E-E40A-4F72-A6E8-E8BBEF3419A7}" destId="{2B510115-07EE-40CC-8AD1-CBE0734305B2}" srcOrd="1" destOrd="0" presId="urn:microsoft.com/office/officeart/2005/8/layout/vList5"/>
    <dgm:cxn modelId="{1F9E2614-87D8-412F-8445-715C8098853D}" type="presParOf" srcId="{BF0149C1-6F3C-491F-ADBD-9D84CEAC5CA3}" destId="{5298EEC8-E202-48F8-ADA7-FF048569220F}" srcOrd="1" destOrd="0" presId="urn:microsoft.com/office/officeart/2005/8/layout/vList5"/>
    <dgm:cxn modelId="{34CB8A63-9CAE-45AA-8872-0ECA2EFBEAC3}" type="presParOf" srcId="{BF0149C1-6F3C-491F-ADBD-9D84CEAC5CA3}" destId="{9E921C17-AB2C-4BD2-B590-C6A065C88841}" srcOrd="2" destOrd="0" presId="urn:microsoft.com/office/officeart/2005/8/layout/vList5"/>
    <dgm:cxn modelId="{C3A406F6-4A76-48AB-AFC0-B13FD03D1C5A}" type="presParOf" srcId="{9E921C17-AB2C-4BD2-B590-C6A065C88841}" destId="{40C26A6B-4346-4616-8ED4-D3E2C5909E41}" srcOrd="0" destOrd="0" presId="urn:microsoft.com/office/officeart/2005/8/layout/vList5"/>
    <dgm:cxn modelId="{9D1DA560-A9DC-463D-8335-E90287712D4B}" type="presParOf" srcId="{9E921C17-AB2C-4BD2-B590-C6A065C88841}" destId="{5C76533D-116E-4DEA-9FC2-4EF4F6A9AFCF}" srcOrd="1" destOrd="0" presId="urn:microsoft.com/office/officeart/2005/8/layout/vList5"/>
    <dgm:cxn modelId="{0BA8621B-BAED-4EC4-BF4D-F7D50B439A9B}" type="presParOf" srcId="{BF0149C1-6F3C-491F-ADBD-9D84CEAC5CA3}" destId="{056BA02D-96BC-475A-8E14-6A6E2C1BA8C5}" srcOrd="3" destOrd="0" presId="urn:microsoft.com/office/officeart/2005/8/layout/vList5"/>
    <dgm:cxn modelId="{F20C0411-92C9-43DB-8508-407DCC51E273}" type="presParOf" srcId="{BF0149C1-6F3C-491F-ADBD-9D84CEAC5CA3}" destId="{091F62DB-0911-4828-A938-A1B858033784}" srcOrd="4" destOrd="0" presId="urn:microsoft.com/office/officeart/2005/8/layout/vList5"/>
    <dgm:cxn modelId="{B60BEAE3-0DBC-4B5C-9B32-3F7A03CD1C88}" type="presParOf" srcId="{091F62DB-0911-4828-A938-A1B858033784}" destId="{BC2CED26-068D-4A7C-8876-E0624E6FAD58}" srcOrd="0" destOrd="0" presId="urn:microsoft.com/office/officeart/2005/8/layout/vList5"/>
    <dgm:cxn modelId="{0B71B5D1-44DF-4C6E-B4C5-3FF06F589F16}" type="presParOf" srcId="{091F62DB-0911-4828-A938-A1B858033784}" destId="{3A085EBA-0559-45D6-A699-E8B6D57CEEF5}" srcOrd="1" destOrd="0" presId="urn:microsoft.com/office/officeart/2005/8/layout/vList5"/>
    <dgm:cxn modelId="{D65C6FC3-7AC4-45D2-8A65-8637A73C57DE}" type="presParOf" srcId="{BF0149C1-6F3C-491F-ADBD-9D84CEAC5CA3}" destId="{87737B1E-F000-44DA-BE60-D29B02EEC829}" srcOrd="5" destOrd="0" presId="urn:microsoft.com/office/officeart/2005/8/layout/vList5"/>
    <dgm:cxn modelId="{3CDF08EB-588A-4169-914B-EABCC90D7161}" type="presParOf" srcId="{BF0149C1-6F3C-491F-ADBD-9D84CEAC5CA3}" destId="{AF90C0CF-F71F-4F8E-8B36-DBBEBBC8EC2C}" srcOrd="6" destOrd="0" presId="urn:microsoft.com/office/officeart/2005/8/layout/vList5"/>
    <dgm:cxn modelId="{A383F2D3-99AF-4E28-9992-ADA6B4C6791C}" type="presParOf" srcId="{AF90C0CF-F71F-4F8E-8B36-DBBEBBC8EC2C}" destId="{B125884D-86F4-4131-9301-106EF7C72439}" srcOrd="0" destOrd="0" presId="urn:microsoft.com/office/officeart/2005/8/layout/vList5"/>
    <dgm:cxn modelId="{3D71DA79-B37B-46F8-A0C9-9F1F210AF13C}" type="presParOf" srcId="{AF90C0CF-F71F-4F8E-8B36-DBBEBBC8EC2C}" destId="{3FE9F357-9E7D-45C1-A7C0-629E4DBAA175}" srcOrd="1" destOrd="0" presId="urn:microsoft.com/office/officeart/2005/8/layout/vList5"/>
    <dgm:cxn modelId="{826201CA-2BAE-48F4-A240-A9AB4AEF2094}" type="presParOf" srcId="{BF0149C1-6F3C-491F-ADBD-9D84CEAC5CA3}" destId="{9A9AA4EC-C0A8-48E7-A64D-D758BA9EFE22}" srcOrd="7" destOrd="0" presId="urn:microsoft.com/office/officeart/2005/8/layout/vList5"/>
    <dgm:cxn modelId="{210C2DFB-E0EE-4AF9-BD44-E6815EB3BB4B}" type="presParOf" srcId="{BF0149C1-6F3C-491F-ADBD-9D84CEAC5CA3}" destId="{A60275A6-7C67-4A0F-AD1B-838CD71473F1}" srcOrd="8" destOrd="0" presId="urn:microsoft.com/office/officeart/2005/8/layout/vList5"/>
    <dgm:cxn modelId="{82424284-D9FF-4BF6-ACEB-A1FD369E1DF1}" type="presParOf" srcId="{A60275A6-7C67-4A0F-AD1B-838CD71473F1}" destId="{EDFD9236-BFD9-4EDF-8F04-2BFA592ADEEE}" srcOrd="0" destOrd="0" presId="urn:microsoft.com/office/officeart/2005/8/layout/vList5"/>
    <dgm:cxn modelId="{1D668E00-92DB-4B5D-8D2B-DC9A012658B4}" type="presParOf" srcId="{A60275A6-7C67-4A0F-AD1B-838CD71473F1}" destId="{C2562B89-FA1D-474D-8168-5C37F15024E2}" srcOrd="1" destOrd="0" presId="urn:microsoft.com/office/officeart/2005/8/layout/vList5"/>
    <dgm:cxn modelId="{94DC365F-0E74-4B9E-BC2A-CC2136D1A736}" type="presParOf" srcId="{BF0149C1-6F3C-491F-ADBD-9D84CEAC5CA3}" destId="{D1CE9396-A0E1-4367-9BB3-CFF43EA06671}" srcOrd="9" destOrd="0" presId="urn:microsoft.com/office/officeart/2005/8/layout/vList5"/>
    <dgm:cxn modelId="{63BC59D5-51F4-4DCE-8BEC-69FBAE7A0B46}" type="presParOf" srcId="{BF0149C1-6F3C-491F-ADBD-9D84CEAC5CA3}" destId="{1874E043-8286-434E-B5EA-E8F7333E48FC}" srcOrd="10" destOrd="0" presId="urn:microsoft.com/office/officeart/2005/8/layout/vList5"/>
    <dgm:cxn modelId="{CF47DB19-0575-489E-9E95-6CCBE9138B53}" type="presParOf" srcId="{1874E043-8286-434E-B5EA-E8F7333E48FC}" destId="{A9E3FE68-8428-4EB2-B2EA-971CC1C7DC99}" srcOrd="0" destOrd="0" presId="urn:microsoft.com/office/officeart/2005/8/layout/vList5"/>
    <dgm:cxn modelId="{42E0692E-1916-4E9F-8F6D-41046D8321B5}" type="presParOf" srcId="{1874E043-8286-434E-B5EA-E8F7333E48FC}" destId="{FF25D16D-BD43-43C8-8210-0676B20066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618CF3-BC3A-4242-AFC8-F262AB5167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F5841A-459E-4B68-86D4-D6BAA604392D}">
      <dgm:prSet/>
      <dgm:spPr/>
      <dgm:t>
        <a:bodyPr/>
        <a:lstStyle/>
        <a:p>
          <a:r>
            <a:rPr lang="en-US"/>
            <a:t>Observer</a:t>
          </a:r>
        </a:p>
      </dgm:t>
    </dgm:pt>
    <dgm:pt modelId="{6B384EC5-1132-497B-8531-C8572E2D32DC}" type="parTrans" cxnId="{C8C6C37B-9A58-423C-A58D-36493EDA1F85}">
      <dgm:prSet/>
      <dgm:spPr/>
      <dgm:t>
        <a:bodyPr/>
        <a:lstStyle/>
        <a:p>
          <a:endParaRPr lang="en-US"/>
        </a:p>
      </dgm:t>
    </dgm:pt>
    <dgm:pt modelId="{D9486CAC-328E-42D6-9C60-D5B2B3573635}" type="sibTrans" cxnId="{C8C6C37B-9A58-423C-A58D-36493EDA1F85}">
      <dgm:prSet/>
      <dgm:spPr/>
      <dgm:t>
        <a:bodyPr/>
        <a:lstStyle/>
        <a:p>
          <a:endParaRPr lang="en-US"/>
        </a:p>
      </dgm:t>
    </dgm:pt>
    <dgm:pt modelId="{CE12AEE4-6809-4E4B-A134-0ABB79F63277}">
      <dgm:prSet/>
      <dgm:spPr/>
      <dgm:t>
        <a:bodyPr/>
        <a:lstStyle/>
        <a:p>
          <a:r>
            <a:rPr lang="en-US"/>
            <a:t>Command</a:t>
          </a:r>
        </a:p>
      </dgm:t>
    </dgm:pt>
    <dgm:pt modelId="{09DA40A9-1CD2-46C9-8560-34DB142FD62C}" type="parTrans" cxnId="{8ADA8E88-2A04-4842-BC3F-DB713C0EA700}">
      <dgm:prSet/>
      <dgm:spPr/>
      <dgm:t>
        <a:bodyPr/>
        <a:lstStyle/>
        <a:p>
          <a:endParaRPr lang="en-US"/>
        </a:p>
      </dgm:t>
    </dgm:pt>
    <dgm:pt modelId="{3031CC9C-911D-4660-87AB-205E28027160}" type="sibTrans" cxnId="{8ADA8E88-2A04-4842-BC3F-DB713C0EA700}">
      <dgm:prSet/>
      <dgm:spPr/>
      <dgm:t>
        <a:bodyPr/>
        <a:lstStyle/>
        <a:p>
          <a:endParaRPr lang="en-US"/>
        </a:p>
      </dgm:t>
    </dgm:pt>
    <dgm:pt modelId="{CD673221-F2CB-41B6-9C0E-5F5EAF137164}">
      <dgm:prSet/>
      <dgm:spPr/>
      <dgm:t>
        <a:bodyPr/>
        <a:lstStyle/>
        <a:p>
          <a:r>
            <a:rPr lang="en-US"/>
            <a:t>Adapter</a:t>
          </a:r>
        </a:p>
      </dgm:t>
    </dgm:pt>
    <dgm:pt modelId="{C5F56DB5-486B-4962-9B0D-17DC01EBACA0}" type="parTrans" cxnId="{3CCB8958-74D3-4D75-AF58-38F61BFF6729}">
      <dgm:prSet/>
      <dgm:spPr/>
      <dgm:t>
        <a:bodyPr/>
        <a:lstStyle/>
        <a:p>
          <a:endParaRPr lang="en-US"/>
        </a:p>
      </dgm:t>
    </dgm:pt>
    <dgm:pt modelId="{D6C1AB00-C3AD-492B-8F78-486030B9A604}" type="sibTrans" cxnId="{3CCB8958-74D3-4D75-AF58-38F61BFF6729}">
      <dgm:prSet/>
      <dgm:spPr/>
      <dgm:t>
        <a:bodyPr/>
        <a:lstStyle/>
        <a:p>
          <a:endParaRPr lang="en-US"/>
        </a:p>
      </dgm:t>
    </dgm:pt>
    <dgm:pt modelId="{319053DC-9F80-45C5-AF55-D17AD7850C67}">
      <dgm:prSet/>
      <dgm:spPr/>
      <dgm:t>
        <a:bodyPr/>
        <a:lstStyle/>
        <a:p>
          <a:r>
            <a:rPr lang="en-US"/>
            <a:t>Factory Method</a:t>
          </a:r>
        </a:p>
      </dgm:t>
    </dgm:pt>
    <dgm:pt modelId="{B8D20AC9-293D-43A9-B19A-22758C2E51BE}" type="parTrans" cxnId="{358FBD62-0A3D-4627-B7EB-5A1B11CB2CAC}">
      <dgm:prSet/>
      <dgm:spPr/>
      <dgm:t>
        <a:bodyPr/>
        <a:lstStyle/>
        <a:p>
          <a:endParaRPr lang="en-US"/>
        </a:p>
      </dgm:t>
    </dgm:pt>
    <dgm:pt modelId="{CEB8D325-B188-479E-8415-6BBD4D2EDAE4}" type="sibTrans" cxnId="{358FBD62-0A3D-4627-B7EB-5A1B11CB2CAC}">
      <dgm:prSet/>
      <dgm:spPr/>
      <dgm:t>
        <a:bodyPr/>
        <a:lstStyle/>
        <a:p>
          <a:endParaRPr lang="en-US"/>
        </a:p>
      </dgm:t>
    </dgm:pt>
    <dgm:pt modelId="{55577600-26C8-414F-B776-822058317580}">
      <dgm:prSet/>
      <dgm:spPr/>
      <dgm:t>
        <a:bodyPr/>
        <a:lstStyle/>
        <a:p>
          <a:r>
            <a:rPr lang="en-US"/>
            <a:t>Template Method</a:t>
          </a:r>
        </a:p>
      </dgm:t>
    </dgm:pt>
    <dgm:pt modelId="{67624A35-9B76-4BB7-BF8E-2E13DC81A300}" type="parTrans" cxnId="{70C9D15F-F83C-4201-92F2-A11EC2315DAD}">
      <dgm:prSet/>
      <dgm:spPr/>
      <dgm:t>
        <a:bodyPr/>
        <a:lstStyle/>
        <a:p>
          <a:endParaRPr lang="en-US"/>
        </a:p>
      </dgm:t>
    </dgm:pt>
    <dgm:pt modelId="{2FF1062C-CEEC-45D7-99F5-DF117E6E5D58}" type="sibTrans" cxnId="{70C9D15F-F83C-4201-92F2-A11EC2315DAD}">
      <dgm:prSet/>
      <dgm:spPr/>
      <dgm:t>
        <a:bodyPr/>
        <a:lstStyle/>
        <a:p>
          <a:endParaRPr lang="en-US"/>
        </a:p>
      </dgm:t>
    </dgm:pt>
    <dgm:pt modelId="{C05239EE-C2EF-450E-AB64-113B46EC5DA9}">
      <dgm:prSet/>
      <dgm:spPr/>
      <dgm:t>
        <a:bodyPr/>
        <a:lstStyle/>
        <a:p>
          <a:r>
            <a:rPr lang="en-US"/>
            <a:t>Abstract Factory</a:t>
          </a:r>
        </a:p>
      </dgm:t>
    </dgm:pt>
    <dgm:pt modelId="{08E297D1-9CAE-43F4-8A32-569D6A10200F}" type="parTrans" cxnId="{DF8B5A9B-01CD-4087-84D3-CF67E163CEF7}">
      <dgm:prSet/>
      <dgm:spPr/>
      <dgm:t>
        <a:bodyPr/>
        <a:lstStyle/>
        <a:p>
          <a:endParaRPr lang="en-US"/>
        </a:p>
      </dgm:t>
    </dgm:pt>
    <dgm:pt modelId="{804D4B6C-7EDB-40EA-9C08-AB542BF51AB1}" type="sibTrans" cxnId="{DF8B5A9B-01CD-4087-84D3-CF67E163CEF7}">
      <dgm:prSet/>
      <dgm:spPr/>
      <dgm:t>
        <a:bodyPr/>
        <a:lstStyle/>
        <a:p>
          <a:endParaRPr lang="en-US"/>
        </a:p>
      </dgm:t>
    </dgm:pt>
    <dgm:pt modelId="{19F1120B-DCFC-44BF-939F-71254D7E25B2}">
      <dgm:prSet/>
      <dgm:spPr/>
      <dgm:t>
        <a:bodyPr/>
        <a:lstStyle/>
        <a:p>
          <a:r>
            <a:rPr lang="en-US"/>
            <a:t>Bridge</a:t>
          </a:r>
        </a:p>
      </dgm:t>
    </dgm:pt>
    <dgm:pt modelId="{686306CC-8AF2-4C0B-9AE3-98FB7735AB97}" type="parTrans" cxnId="{A6F0590C-B237-494E-8607-B3E0236E6B0B}">
      <dgm:prSet/>
      <dgm:spPr/>
      <dgm:t>
        <a:bodyPr/>
        <a:lstStyle/>
        <a:p>
          <a:endParaRPr lang="en-US"/>
        </a:p>
      </dgm:t>
    </dgm:pt>
    <dgm:pt modelId="{B878E718-B5CD-4412-8456-51AF1A51F63B}" type="sibTrans" cxnId="{A6F0590C-B237-494E-8607-B3E0236E6B0B}">
      <dgm:prSet/>
      <dgm:spPr/>
      <dgm:t>
        <a:bodyPr/>
        <a:lstStyle/>
        <a:p>
          <a:endParaRPr lang="en-US"/>
        </a:p>
      </dgm:t>
    </dgm:pt>
    <dgm:pt modelId="{2E106837-7CDF-40D8-A7D7-02D64B304F3A}">
      <dgm:prSet/>
      <dgm:spPr/>
      <dgm:t>
        <a:bodyPr/>
        <a:lstStyle/>
        <a:p>
          <a:r>
            <a:rPr lang="en-US"/>
            <a:t>Proxy</a:t>
          </a:r>
        </a:p>
      </dgm:t>
    </dgm:pt>
    <dgm:pt modelId="{77D0B961-236A-4AAE-9476-2D0009568AB0}" type="parTrans" cxnId="{E316F83F-8632-4FAF-B862-7D8824628CB1}">
      <dgm:prSet/>
      <dgm:spPr/>
      <dgm:t>
        <a:bodyPr/>
        <a:lstStyle/>
        <a:p>
          <a:endParaRPr lang="en-US"/>
        </a:p>
      </dgm:t>
    </dgm:pt>
    <dgm:pt modelId="{20B4A005-0AD7-40A8-AA52-E4DC6F686831}" type="sibTrans" cxnId="{E316F83F-8632-4FAF-B862-7D8824628CB1}">
      <dgm:prSet/>
      <dgm:spPr/>
      <dgm:t>
        <a:bodyPr/>
        <a:lstStyle/>
        <a:p>
          <a:endParaRPr lang="en-US"/>
        </a:p>
      </dgm:t>
    </dgm:pt>
    <dgm:pt modelId="{6EAF6BC7-DC4F-4156-9886-95E5ACB1E55B}" type="pres">
      <dgm:prSet presAssocID="{6C618CF3-BC3A-4242-AFC8-F262AB5167B0}" presName="root" presStyleCnt="0">
        <dgm:presLayoutVars>
          <dgm:dir/>
          <dgm:resizeHandles val="exact"/>
        </dgm:presLayoutVars>
      </dgm:prSet>
      <dgm:spPr/>
    </dgm:pt>
    <dgm:pt modelId="{166E0620-22FD-4688-BF7B-15ED24370D42}" type="pres">
      <dgm:prSet presAssocID="{81F5841A-459E-4B68-86D4-D6BAA604392D}" presName="compNode" presStyleCnt="0"/>
      <dgm:spPr/>
    </dgm:pt>
    <dgm:pt modelId="{77F3BD96-388E-4818-8919-6FBD959D21C6}" type="pres">
      <dgm:prSet presAssocID="{81F5841A-459E-4B68-86D4-D6BAA604392D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BB2CB9A-DC38-4FA3-A1D9-775C43420653}" type="pres">
      <dgm:prSet presAssocID="{81F5841A-459E-4B68-86D4-D6BAA604392D}" presName="spaceRect" presStyleCnt="0"/>
      <dgm:spPr/>
    </dgm:pt>
    <dgm:pt modelId="{0D587882-B294-464D-9F6A-2264D861B728}" type="pres">
      <dgm:prSet presAssocID="{81F5841A-459E-4B68-86D4-D6BAA604392D}" presName="textRect" presStyleLbl="revTx" presStyleIdx="0" presStyleCnt="8">
        <dgm:presLayoutVars>
          <dgm:chMax val="1"/>
          <dgm:chPref val="1"/>
        </dgm:presLayoutVars>
      </dgm:prSet>
      <dgm:spPr/>
    </dgm:pt>
    <dgm:pt modelId="{047B9CDC-CFB5-4513-8DB0-65F4FC6506CC}" type="pres">
      <dgm:prSet presAssocID="{D9486CAC-328E-42D6-9C60-D5B2B3573635}" presName="sibTrans" presStyleCnt="0"/>
      <dgm:spPr/>
    </dgm:pt>
    <dgm:pt modelId="{8D0CCBDB-087B-4690-9020-214F3909A884}" type="pres">
      <dgm:prSet presAssocID="{CE12AEE4-6809-4E4B-A134-0ABB79F63277}" presName="compNode" presStyleCnt="0"/>
      <dgm:spPr/>
    </dgm:pt>
    <dgm:pt modelId="{F86F33ED-49E1-4DB7-A4E4-50ADC2782F64}" type="pres">
      <dgm:prSet presAssocID="{CE12AEE4-6809-4E4B-A134-0ABB79F6327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6F729B64-E9A4-4C09-9145-17285A625792}" type="pres">
      <dgm:prSet presAssocID="{CE12AEE4-6809-4E4B-A134-0ABB79F63277}" presName="spaceRect" presStyleCnt="0"/>
      <dgm:spPr/>
    </dgm:pt>
    <dgm:pt modelId="{D832DCA5-1913-42CD-90DB-DB97BFA1CF04}" type="pres">
      <dgm:prSet presAssocID="{CE12AEE4-6809-4E4B-A134-0ABB79F63277}" presName="textRect" presStyleLbl="revTx" presStyleIdx="1" presStyleCnt="8">
        <dgm:presLayoutVars>
          <dgm:chMax val="1"/>
          <dgm:chPref val="1"/>
        </dgm:presLayoutVars>
      </dgm:prSet>
      <dgm:spPr/>
    </dgm:pt>
    <dgm:pt modelId="{6AC9143E-B1AD-4DA4-B5E9-44CEB64F8A65}" type="pres">
      <dgm:prSet presAssocID="{3031CC9C-911D-4660-87AB-205E28027160}" presName="sibTrans" presStyleCnt="0"/>
      <dgm:spPr/>
    </dgm:pt>
    <dgm:pt modelId="{FAB8357A-2151-4468-92A4-DEC8976E2169}" type="pres">
      <dgm:prSet presAssocID="{CD673221-F2CB-41B6-9C0E-5F5EAF137164}" presName="compNode" presStyleCnt="0"/>
      <dgm:spPr/>
    </dgm:pt>
    <dgm:pt modelId="{EC5C1136-1494-4210-9510-0E36FCBB596F}" type="pres">
      <dgm:prSet presAssocID="{CD673221-F2CB-41B6-9C0E-5F5EAF137164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6CE0A65-F597-4FF7-98CE-8C91D485F3D8}" type="pres">
      <dgm:prSet presAssocID="{CD673221-F2CB-41B6-9C0E-5F5EAF137164}" presName="spaceRect" presStyleCnt="0"/>
      <dgm:spPr/>
    </dgm:pt>
    <dgm:pt modelId="{516D4255-C0A2-4823-B337-D806EF66CA81}" type="pres">
      <dgm:prSet presAssocID="{CD673221-F2CB-41B6-9C0E-5F5EAF137164}" presName="textRect" presStyleLbl="revTx" presStyleIdx="2" presStyleCnt="8">
        <dgm:presLayoutVars>
          <dgm:chMax val="1"/>
          <dgm:chPref val="1"/>
        </dgm:presLayoutVars>
      </dgm:prSet>
      <dgm:spPr/>
    </dgm:pt>
    <dgm:pt modelId="{2B7BEDB4-7213-40B7-8AB1-E24D3D7B0DA5}" type="pres">
      <dgm:prSet presAssocID="{D6C1AB00-C3AD-492B-8F78-486030B9A604}" presName="sibTrans" presStyleCnt="0"/>
      <dgm:spPr/>
    </dgm:pt>
    <dgm:pt modelId="{2C0E9881-3A28-4021-8E4E-BDBA4F37B53B}" type="pres">
      <dgm:prSet presAssocID="{319053DC-9F80-45C5-AF55-D17AD7850C67}" presName="compNode" presStyleCnt="0"/>
      <dgm:spPr/>
    </dgm:pt>
    <dgm:pt modelId="{8F31CE64-9484-4DB4-B37D-20D528A60F00}" type="pres">
      <dgm:prSet presAssocID="{319053DC-9F80-45C5-AF55-D17AD7850C6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4ACB0557-F075-40D4-A2FF-B0B43EF9F301}" type="pres">
      <dgm:prSet presAssocID="{319053DC-9F80-45C5-AF55-D17AD7850C67}" presName="spaceRect" presStyleCnt="0"/>
      <dgm:spPr/>
    </dgm:pt>
    <dgm:pt modelId="{1D8D7375-75E2-4B61-925E-6B5B972C11D3}" type="pres">
      <dgm:prSet presAssocID="{319053DC-9F80-45C5-AF55-D17AD7850C67}" presName="textRect" presStyleLbl="revTx" presStyleIdx="3" presStyleCnt="8">
        <dgm:presLayoutVars>
          <dgm:chMax val="1"/>
          <dgm:chPref val="1"/>
        </dgm:presLayoutVars>
      </dgm:prSet>
      <dgm:spPr/>
    </dgm:pt>
    <dgm:pt modelId="{02A3A715-FEF7-404C-A09F-790B6318A48E}" type="pres">
      <dgm:prSet presAssocID="{CEB8D325-B188-479E-8415-6BBD4D2EDAE4}" presName="sibTrans" presStyleCnt="0"/>
      <dgm:spPr/>
    </dgm:pt>
    <dgm:pt modelId="{A339D87C-8D8B-441D-866B-B648FAB6B20C}" type="pres">
      <dgm:prSet presAssocID="{55577600-26C8-414F-B776-822058317580}" presName="compNode" presStyleCnt="0"/>
      <dgm:spPr/>
    </dgm:pt>
    <dgm:pt modelId="{11888EBB-783E-4E05-8089-162E18AEA8AA}" type="pres">
      <dgm:prSet presAssocID="{55577600-26C8-414F-B776-822058317580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F53C9CB-EC31-4A1A-9CD2-B46AD3E5262E}" type="pres">
      <dgm:prSet presAssocID="{55577600-26C8-414F-B776-822058317580}" presName="spaceRect" presStyleCnt="0"/>
      <dgm:spPr/>
    </dgm:pt>
    <dgm:pt modelId="{61DD30AA-0599-4514-9FA3-05DCF58958EE}" type="pres">
      <dgm:prSet presAssocID="{55577600-26C8-414F-B776-822058317580}" presName="textRect" presStyleLbl="revTx" presStyleIdx="4" presStyleCnt="8">
        <dgm:presLayoutVars>
          <dgm:chMax val="1"/>
          <dgm:chPref val="1"/>
        </dgm:presLayoutVars>
      </dgm:prSet>
      <dgm:spPr/>
    </dgm:pt>
    <dgm:pt modelId="{72152B32-9B82-4D88-848D-14D3656AF981}" type="pres">
      <dgm:prSet presAssocID="{2FF1062C-CEEC-45D7-99F5-DF117E6E5D58}" presName="sibTrans" presStyleCnt="0"/>
      <dgm:spPr/>
    </dgm:pt>
    <dgm:pt modelId="{739CC8DE-6729-4884-BCCD-C80945D80504}" type="pres">
      <dgm:prSet presAssocID="{C05239EE-C2EF-450E-AB64-113B46EC5DA9}" presName="compNode" presStyleCnt="0"/>
      <dgm:spPr/>
    </dgm:pt>
    <dgm:pt modelId="{2A89F377-3A54-4137-93BD-05CA5ED24730}" type="pres">
      <dgm:prSet presAssocID="{C05239EE-C2EF-450E-AB64-113B46EC5DA9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2B3D99BB-00A4-499F-93E8-90A531E27CFF}" type="pres">
      <dgm:prSet presAssocID="{C05239EE-C2EF-450E-AB64-113B46EC5DA9}" presName="spaceRect" presStyleCnt="0"/>
      <dgm:spPr/>
    </dgm:pt>
    <dgm:pt modelId="{3CA4EDB2-A6BF-4994-8A29-BAC3772EF98A}" type="pres">
      <dgm:prSet presAssocID="{C05239EE-C2EF-450E-AB64-113B46EC5DA9}" presName="textRect" presStyleLbl="revTx" presStyleIdx="5" presStyleCnt="8">
        <dgm:presLayoutVars>
          <dgm:chMax val="1"/>
          <dgm:chPref val="1"/>
        </dgm:presLayoutVars>
      </dgm:prSet>
      <dgm:spPr/>
    </dgm:pt>
    <dgm:pt modelId="{A0834544-BE89-4B66-AC70-D1CFEF525A1A}" type="pres">
      <dgm:prSet presAssocID="{804D4B6C-7EDB-40EA-9C08-AB542BF51AB1}" presName="sibTrans" presStyleCnt="0"/>
      <dgm:spPr/>
    </dgm:pt>
    <dgm:pt modelId="{F71D96CC-CFF4-4498-A016-BFE4E67DEEDF}" type="pres">
      <dgm:prSet presAssocID="{19F1120B-DCFC-44BF-939F-71254D7E25B2}" presName="compNode" presStyleCnt="0"/>
      <dgm:spPr/>
    </dgm:pt>
    <dgm:pt modelId="{BD508950-E31A-45D1-9EBB-A0A32A2FB001}" type="pres">
      <dgm:prSet presAssocID="{19F1120B-DCFC-44BF-939F-71254D7E25B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600F412B-E53B-4FCD-868D-8093A74C2BF2}" type="pres">
      <dgm:prSet presAssocID="{19F1120B-DCFC-44BF-939F-71254D7E25B2}" presName="spaceRect" presStyleCnt="0"/>
      <dgm:spPr/>
    </dgm:pt>
    <dgm:pt modelId="{7A09320A-E92C-4CF5-9971-0C9144B0BEAE}" type="pres">
      <dgm:prSet presAssocID="{19F1120B-DCFC-44BF-939F-71254D7E25B2}" presName="textRect" presStyleLbl="revTx" presStyleIdx="6" presStyleCnt="8">
        <dgm:presLayoutVars>
          <dgm:chMax val="1"/>
          <dgm:chPref val="1"/>
        </dgm:presLayoutVars>
      </dgm:prSet>
      <dgm:spPr/>
    </dgm:pt>
    <dgm:pt modelId="{E92E9519-7781-487B-AA20-624E41DA3BCD}" type="pres">
      <dgm:prSet presAssocID="{B878E718-B5CD-4412-8456-51AF1A51F63B}" presName="sibTrans" presStyleCnt="0"/>
      <dgm:spPr/>
    </dgm:pt>
    <dgm:pt modelId="{F3350099-4023-496C-A5B0-64C9CD5FF901}" type="pres">
      <dgm:prSet presAssocID="{2E106837-7CDF-40D8-A7D7-02D64B304F3A}" presName="compNode" presStyleCnt="0"/>
      <dgm:spPr/>
    </dgm:pt>
    <dgm:pt modelId="{1A0D9F36-E32E-4E57-BA9F-499041AA8353}" type="pres">
      <dgm:prSet presAssocID="{2E106837-7CDF-40D8-A7D7-02D64B304F3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BB4C4816-0C40-4841-B924-FDD7750E5954}" type="pres">
      <dgm:prSet presAssocID="{2E106837-7CDF-40D8-A7D7-02D64B304F3A}" presName="spaceRect" presStyleCnt="0"/>
      <dgm:spPr/>
    </dgm:pt>
    <dgm:pt modelId="{41BEA2F1-1D27-4387-B289-09F1908DB7C3}" type="pres">
      <dgm:prSet presAssocID="{2E106837-7CDF-40D8-A7D7-02D64B304F3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A6F0590C-B237-494E-8607-B3E0236E6B0B}" srcId="{6C618CF3-BC3A-4242-AFC8-F262AB5167B0}" destId="{19F1120B-DCFC-44BF-939F-71254D7E25B2}" srcOrd="6" destOrd="0" parTransId="{686306CC-8AF2-4C0B-9AE3-98FB7735AB97}" sibTransId="{B878E718-B5CD-4412-8456-51AF1A51F63B}"/>
    <dgm:cxn modelId="{90482236-896C-4F90-860A-CD3480726015}" type="presOf" srcId="{19F1120B-DCFC-44BF-939F-71254D7E25B2}" destId="{7A09320A-E92C-4CF5-9971-0C9144B0BEAE}" srcOrd="0" destOrd="0" presId="urn:microsoft.com/office/officeart/2018/2/layout/IconLabelList"/>
    <dgm:cxn modelId="{0DDC333C-6D27-4A04-BB39-E80948A8779E}" type="presOf" srcId="{6C618CF3-BC3A-4242-AFC8-F262AB5167B0}" destId="{6EAF6BC7-DC4F-4156-9886-95E5ACB1E55B}" srcOrd="0" destOrd="0" presId="urn:microsoft.com/office/officeart/2018/2/layout/IconLabelList"/>
    <dgm:cxn modelId="{E316F83F-8632-4FAF-B862-7D8824628CB1}" srcId="{6C618CF3-BC3A-4242-AFC8-F262AB5167B0}" destId="{2E106837-7CDF-40D8-A7D7-02D64B304F3A}" srcOrd="7" destOrd="0" parTransId="{77D0B961-236A-4AAE-9476-2D0009568AB0}" sibTransId="{20B4A005-0AD7-40A8-AA52-E4DC6F686831}"/>
    <dgm:cxn modelId="{CF7DA75B-75AC-49D3-A789-8E642F93DAD7}" type="presOf" srcId="{CE12AEE4-6809-4E4B-A134-0ABB79F63277}" destId="{D832DCA5-1913-42CD-90DB-DB97BFA1CF04}" srcOrd="0" destOrd="0" presId="urn:microsoft.com/office/officeart/2018/2/layout/IconLabelList"/>
    <dgm:cxn modelId="{70C9D15F-F83C-4201-92F2-A11EC2315DAD}" srcId="{6C618CF3-BC3A-4242-AFC8-F262AB5167B0}" destId="{55577600-26C8-414F-B776-822058317580}" srcOrd="4" destOrd="0" parTransId="{67624A35-9B76-4BB7-BF8E-2E13DC81A300}" sibTransId="{2FF1062C-CEEC-45D7-99F5-DF117E6E5D58}"/>
    <dgm:cxn modelId="{358FBD62-0A3D-4627-B7EB-5A1B11CB2CAC}" srcId="{6C618CF3-BC3A-4242-AFC8-F262AB5167B0}" destId="{319053DC-9F80-45C5-AF55-D17AD7850C67}" srcOrd="3" destOrd="0" parTransId="{B8D20AC9-293D-43A9-B19A-22758C2E51BE}" sibTransId="{CEB8D325-B188-479E-8415-6BBD4D2EDAE4}"/>
    <dgm:cxn modelId="{3CCB8958-74D3-4D75-AF58-38F61BFF6729}" srcId="{6C618CF3-BC3A-4242-AFC8-F262AB5167B0}" destId="{CD673221-F2CB-41B6-9C0E-5F5EAF137164}" srcOrd="2" destOrd="0" parTransId="{C5F56DB5-486B-4962-9B0D-17DC01EBACA0}" sibTransId="{D6C1AB00-C3AD-492B-8F78-486030B9A604}"/>
    <dgm:cxn modelId="{93791B5A-1512-4B12-9FE7-70A93C8C4F30}" type="presOf" srcId="{2E106837-7CDF-40D8-A7D7-02D64B304F3A}" destId="{41BEA2F1-1D27-4387-B289-09F1908DB7C3}" srcOrd="0" destOrd="0" presId="urn:microsoft.com/office/officeart/2018/2/layout/IconLabelList"/>
    <dgm:cxn modelId="{C8C6C37B-9A58-423C-A58D-36493EDA1F85}" srcId="{6C618CF3-BC3A-4242-AFC8-F262AB5167B0}" destId="{81F5841A-459E-4B68-86D4-D6BAA604392D}" srcOrd="0" destOrd="0" parTransId="{6B384EC5-1132-497B-8531-C8572E2D32DC}" sibTransId="{D9486CAC-328E-42D6-9C60-D5B2B3573635}"/>
    <dgm:cxn modelId="{8ADA8E88-2A04-4842-BC3F-DB713C0EA700}" srcId="{6C618CF3-BC3A-4242-AFC8-F262AB5167B0}" destId="{CE12AEE4-6809-4E4B-A134-0ABB79F63277}" srcOrd="1" destOrd="0" parTransId="{09DA40A9-1CD2-46C9-8560-34DB142FD62C}" sibTransId="{3031CC9C-911D-4660-87AB-205E28027160}"/>
    <dgm:cxn modelId="{B6B26C8C-EA6C-4950-9AE4-F5D9BA6660EC}" type="presOf" srcId="{55577600-26C8-414F-B776-822058317580}" destId="{61DD30AA-0599-4514-9FA3-05DCF58958EE}" srcOrd="0" destOrd="0" presId="urn:microsoft.com/office/officeart/2018/2/layout/IconLabelList"/>
    <dgm:cxn modelId="{6FBE2595-7055-4A36-A66B-21E12CB00595}" type="presOf" srcId="{81F5841A-459E-4B68-86D4-D6BAA604392D}" destId="{0D587882-B294-464D-9F6A-2264D861B728}" srcOrd="0" destOrd="0" presId="urn:microsoft.com/office/officeart/2018/2/layout/IconLabelList"/>
    <dgm:cxn modelId="{DF8B5A9B-01CD-4087-84D3-CF67E163CEF7}" srcId="{6C618CF3-BC3A-4242-AFC8-F262AB5167B0}" destId="{C05239EE-C2EF-450E-AB64-113B46EC5DA9}" srcOrd="5" destOrd="0" parTransId="{08E297D1-9CAE-43F4-8A32-569D6A10200F}" sibTransId="{804D4B6C-7EDB-40EA-9C08-AB542BF51AB1}"/>
    <dgm:cxn modelId="{C7670AB2-0474-4CD4-8A63-AB4275AC2964}" type="presOf" srcId="{319053DC-9F80-45C5-AF55-D17AD7850C67}" destId="{1D8D7375-75E2-4B61-925E-6B5B972C11D3}" srcOrd="0" destOrd="0" presId="urn:microsoft.com/office/officeart/2018/2/layout/IconLabelList"/>
    <dgm:cxn modelId="{FFA381C7-6460-4559-8437-B9772989B933}" type="presOf" srcId="{CD673221-F2CB-41B6-9C0E-5F5EAF137164}" destId="{516D4255-C0A2-4823-B337-D806EF66CA81}" srcOrd="0" destOrd="0" presId="urn:microsoft.com/office/officeart/2018/2/layout/IconLabelList"/>
    <dgm:cxn modelId="{C4D173CC-B6C1-4526-B0DD-B58B5AED8B37}" type="presOf" srcId="{C05239EE-C2EF-450E-AB64-113B46EC5DA9}" destId="{3CA4EDB2-A6BF-4994-8A29-BAC3772EF98A}" srcOrd="0" destOrd="0" presId="urn:microsoft.com/office/officeart/2018/2/layout/IconLabelList"/>
    <dgm:cxn modelId="{E74849A6-C036-4672-87DE-4846621056A4}" type="presParOf" srcId="{6EAF6BC7-DC4F-4156-9886-95E5ACB1E55B}" destId="{166E0620-22FD-4688-BF7B-15ED24370D42}" srcOrd="0" destOrd="0" presId="urn:microsoft.com/office/officeart/2018/2/layout/IconLabelList"/>
    <dgm:cxn modelId="{CE8A2498-F059-4854-A398-B931491AD25E}" type="presParOf" srcId="{166E0620-22FD-4688-BF7B-15ED24370D42}" destId="{77F3BD96-388E-4818-8919-6FBD959D21C6}" srcOrd="0" destOrd="0" presId="urn:microsoft.com/office/officeart/2018/2/layout/IconLabelList"/>
    <dgm:cxn modelId="{E50244B7-A7C8-4D23-BD17-BFB7A24E9833}" type="presParOf" srcId="{166E0620-22FD-4688-BF7B-15ED24370D42}" destId="{7BB2CB9A-DC38-4FA3-A1D9-775C43420653}" srcOrd="1" destOrd="0" presId="urn:microsoft.com/office/officeart/2018/2/layout/IconLabelList"/>
    <dgm:cxn modelId="{46EA415D-5E0D-42BE-A86C-6DE503BD7D3D}" type="presParOf" srcId="{166E0620-22FD-4688-BF7B-15ED24370D42}" destId="{0D587882-B294-464D-9F6A-2264D861B728}" srcOrd="2" destOrd="0" presId="urn:microsoft.com/office/officeart/2018/2/layout/IconLabelList"/>
    <dgm:cxn modelId="{4CEAAE7C-CA86-4167-81D0-8CA1EC749DCD}" type="presParOf" srcId="{6EAF6BC7-DC4F-4156-9886-95E5ACB1E55B}" destId="{047B9CDC-CFB5-4513-8DB0-65F4FC6506CC}" srcOrd="1" destOrd="0" presId="urn:microsoft.com/office/officeart/2018/2/layout/IconLabelList"/>
    <dgm:cxn modelId="{622E226F-79CD-4D0D-B5CE-9D16BD55A9AF}" type="presParOf" srcId="{6EAF6BC7-DC4F-4156-9886-95E5ACB1E55B}" destId="{8D0CCBDB-087B-4690-9020-214F3909A884}" srcOrd="2" destOrd="0" presId="urn:microsoft.com/office/officeart/2018/2/layout/IconLabelList"/>
    <dgm:cxn modelId="{8325DA3A-377E-4E0F-9CBD-88D9169897ED}" type="presParOf" srcId="{8D0CCBDB-087B-4690-9020-214F3909A884}" destId="{F86F33ED-49E1-4DB7-A4E4-50ADC2782F64}" srcOrd="0" destOrd="0" presId="urn:microsoft.com/office/officeart/2018/2/layout/IconLabelList"/>
    <dgm:cxn modelId="{AC7F3D23-0787-44F4-8F9F-1CA6B61975D2}" type="presParOf" srcId="{8D0CCBDB-087B-4690-9020-214F3909A884}" destId="{6F729B64-E9A4-4C09-9145-17285A625792}" srcOrd="1" destOrd="0" presId="urn:microsoft.com/office/officeart/2018/2/layout/IconLabelList"/>
    <dgm:cxn modelId="{A0042BE2-6EDD-4201-83B0-ABB579671A26}" type="presParOf" srcId="{8D0CCBDB-087B-4690-9020-214F3909A884}" destId="{D832DCA5-1913-42CD-90DB-DB97BFA1CF04}" srcOrd="2" destOrd="0" presId="urn:microsoft.com/office/officeart/2018/2/layout/IconLabelList"/>
    <dgm:cxn modelId="{63B6DB3B-317E-4B06-8D86-C9EA0C41C05B}" type="presParOf" srcId="{6EAF6BC7-DC4F-4156-9886-95E5ACB1E55B}" destId="{6AC9143E-B1AD-4DA4-B5E9-44CEB64F8A65}" srcOrd="3" destOrd="0" presId="urn:microsoft.com/office/officeart/2018/2/layout/IconLabelList"/>
    <dgm:cxn modelId="{3FD68C8A-98BC-408C-8C75-126F9DAC701F}" type="presParOf" srcId="{6EAF6BC7-DC4F-4156-9886-95E5ACB1E55B}" destId="{FAB8357A-2151-4468-92A4-DEC8976E2169}" srcOrd="4" destOrd="0" presId="urn:microsoft.com/office/officeart/2018/2/layout/IconLabelList"/>
    <dgm:cxn modelId="{D26499B6-39D1-4EB0-8866-AC339C571BEB}" type="presParOf" srcId="{FAB8357A-2151-4468-92A4-DEC8976E2169}" destId="{EC5C1136-1494-4210-9510-0E36FCBB596F}" srcOrd="0" destOrd="0" presId="urn:microsoft.com/office/officeart/2018/2/layout/IconLabelList"/>
    <dgm:cxn modelId="{52A27900-856B-44D8-874D-C3AD6778962C}" type="presParOf" srcId="{FAB8357A-2151-4468-92A4-DEC8976E2169}" destId="{A6CE0A65-F597-4FF7-98CE-8C91D485F3D8}" srcOrd="1" destOrd="0" presId="urn:microsoft.com/office/officeart/2018/2/layout/IconLabelList"/>
    <dgm:cxn modelId="{F37EED7E-F394-4EE0-935E-555619202B8D}" type="presParOf" srcId="{FAB8357A-2151-4468-92A4-DEC8976E2169}" destId="{516D4255-C0A2-4823-B337-D806EF66CA81}" srcOrd="2" destOrd="0" presId="urn:microsoft.com/office/officeart/2018/2/layout/IconLabelList"/>
    <dgm:cxn modelId="{11BEBC28-7AA5-4582-A509-A7C5EB5B3F58}" type="presParOf" srcId="{6EAF6BC7-DC4F-4156-9886-95E5ACB1E55B}" destId="{2B7BEDB4-7213-40B7-8AB1-E24D3D7B0DA5}" srcOrd="5" destOrd="0" presId="urn:microsoft.com/office/officeart/2018/2/layout/IconLabelList"/>
    <dgm:cxn modelId="{7880D466-42FC-491E-A3D1-0ACF89F04624}" type="presParOf" srcId="{6EAF6BC7-DC4F-4156-9886-95E5ACB1E55B}" destId="{2C0E9881-3A28-4021-8E4E-BDBA4F37B53B}" srcOrd="6" destOrd="0" presId="urn:microsoft.com/office/officeart/2018/2/layout/IconLabelList"/>
    <dgm:cxn modelId="{517DF77C-680F-43DC-A8B0-2EEED5445F3B}" type="presParOf" srcId="{2C0E9881-3A28-4021-8E4E-BDBA4F37B53B}" destId="{8F31CE64-9484-4DB4-B37D-20D528A60F00}" srcOrd="0" destOrd="0" presId="urn:microsoft.com/office/officeart/2018/2/layout/IconLabelList"/>
    <dgm:cxn modelId="{E63FEF6E-2A58-4F80-A7CF-0CD0E8045DF1}" type="presParOf" srcId="{2C0E9881-3A28-4021-8E4E-BDBA4F37B53B}" destId="{4ACB0557-F075-40D4-A2FF-B0B43EF9F301}" srcOrd="1" destOrd="0" presId="urn:microsoft.com/office/officeart/2018/2/layout/IconLabelList"/>
    <dgm:cxn modelId="{D920AA6A-6C45-4B52-80BF-7477DC382547}" type="presParOf" srcId="{2C0E9881-3A28-4021-8E4E-BDBA4F37B53B}" destId="{1D8D7375-75E2-4B61-925E-6B5B972C11D3}" srcOrd="2" destOrd="0" presId="urn:microsoft.com/office/officeart/2018/2/layout/IconLabelList"/>
    <dgm:cxn modelId="{D90E3817-79E6-4D88-A719-25A4746840B2}" type="presParOf" srcId="{6EAF6BC7-DC4F-4156-9886-95E5ACB1E55B}" destId="{02A3A715-FEF7-404C-A09F-790B6318A48E}" srcOrd="7" destOrd="0" presId="urn:microsoft.com/office/officeart/2018/2/layout/IconLabelList"/>
    <dgm:cxn modelId="{0F9AAAFB-7934-4995-AF24-8F355A7EF7DE}" type="presParOf" srcId="{6EAF6BC7-DC4F-4156-9886-95E5ACB1E55B}" destId="{A339D87C-8D8B-441D-866B-B648FAB6B20C}" srcOrd="8" destOrd="0" presId="urn:microsoft.com/office/officeart/2018/2/layout/IconLabelList"/>
    <dgm:cxn modelId="{01603D93-3153-4A97-9DF6-513AA8E7AB8E}" type="presParOf" srcId="{A339D87C-8D8B-441D-866B-B648FAB6B20C}" destId="{11888EBB-783E-4E05-8089-162E18AEA8AA}" srcOrd="0" destOrd="0" presId="urn:microsoft.com/office/officeart/2018/2/layout/IconLabelList"/>
    <dgm:cxn modelId="{14435E4A-1CCC-462B-9308-31B0FB2AEE80}" type="presParOf" srcId="{A339D87C-8D8B-441D-866B-B648FAB6B20C}" destId="{8F53C9CB-EC31-4A1A-9CD2-B46AD3E5262E}" srcOrd="1" destOrd="0" presId="urn:microsoft.com/office/officeart/2018/2/layout/IconLabelList"/>
    <dgm:cxn modelId="{B1EA8975-662D-41FC-9434-7B745B0626CE}" type="presParOf" srcId="{A339D87C-8D8B-441D-866B-B648FAB6B20C}" destId="{61DD30AA-0599-4514-9FA3-05DCF58958EE}" srcOrd="2" destOrd="0" presId="urn:microsoft.com/office/officeart/2018/2/layout/IconLabelList"/>
    <dgm:cxn modelId="{181D2C7B-8578-4CEF-AEB2-43203F03584A}" type="presParOf" srcId="{6EAF6BC7-DC4F-4156-9886-95E5ACB1E55B}" destId="{72152B32-9B82-4D88-848D-14D3656AF981}" srcOrd="9" destOrd="0" presId="urn:microsoft.com/office/officeart/2018/2/layout/IconLabelList"/>
    <dgm:cxn modelId="{3EFD2075-E695-4DF6-9A95-DE1EF176F35E}" type="presParOf" srcId="{6EAF6BC7-DC4F-4156-9886-95E5ACB1E55B}" destId="{739CC8DE-6729-4884-BCCD-C80945D80504}" srcOrd="10" destOrd="0" presId="urn:microsoft.com/office/officeart/2018/2/layout/IconLabelList"/>
    <dgm:cxn modelId="{140DA53F-F9BA-43AE-B755-AF7FABC984C1}" type="presParOf" srcId="{739CC8DE-6729-4884-BCCD-C80945D80504}" destId="{2A89F377-3A54-4137-93BD-05CA5ED24730}" srcOrd="0" destOrd="0" presId="urn:microsoft.com/office/officeart/2018/2/layout/IconLabelList"/>
    <dgm:cxn modelId="{9B8C178F-9073-45E9-8382-E252C5B223C1}" type="presParOf" srcId="{739CC8DE-6729-4884-BCCD-C80945D80504}" destId="{2B3D99BB-00A4-499F-93E8-90A531E27CFF}" srcOrd="1" destOrd="0" presId="urn:microsoft.com/office/officeart/2018/2/layout/IconLabelList"/>
    <dgm:cxn modelId="{957032FA-EA69-4EA0-9AD6-6FA7B3544F9D}" type="presParOf" srcId="{739CC8DE-6729-4884-BCCD-C80945D80504}" destId="{3CA4EDB2-A6BF-4994-8A29-BAC3772EF98A}" srcOrd="2" destOrd="0" presId="urn:microsoft.com/office/officeart/2018/2/layout/IconLabelList"/>
    <dgm:cxn modelId="{EC84246A-6701-47F7-B2DF-9CF44CACE98D}" type="presParOf" srcId="{6EAF6BC7-DC4F-4156-9886-95E5ACB1E55B}" destId="{A0834544-BE89-4B66-AC70-D1CFEF525A1A}" srcOrd="11" destOrd="0" presId="urn:microsoft.com/office/officeart/2018/2/layout/IconLabelList"/>
    <dgm:cxn modelId="{152FB931-0503-488D-9855-238A04F6538E}" type="presParOf" srcId="{6EAF6BC7-DC4F-4156-9886-95E5ACB1E55B}" destId="{F71D96CC-CFF4-4498-A016-BFE4E67DEEDF}" srcOrd="12" destOrd="0" presId="urn:microsoft.com/office/officeart/2018/2/layout/IconLabelList"/>
    <dgm:cxn modelId="{FA028222-35C8-4BBA-B6F7-86FB71685BAA}" type="presParOf" srcId="{F71D96CC-CFF4-4498-A016-BFE4E67DEEDF}" destId="{BD508950-E31A-45D1-9EBB-A0A32A2FB001}" srcOrd="0" destOrd="0" presId="urn:microsoft.com/office/officeart/2018/2/layout/IconLabelList"/>
    <dgm:cxn modelId="{72029165-9C34-4A45-9A5E-EC7565984592}" type="presParOf" srcId="{F71D96CC-CFF4-4498-A016-BFE4E67DEEDF}" destId="{600F412B-E53B-4FCD-868D-8093A74C2BF2}" srcOrd="1" destOrd="0" presId="urn:microsoft.com/office/officeart/2018/2/layout/IconLabelList"/>
    <dgm:cxn modelId="{D49BC526-325F-4BF1-9129-7E017455FE11}" type="presParOf" srcId="{F71D96CC-CFF4-4498-A016-BFE4E67DEEDF}" destId="{7A09320A-E92C-4CF5-9971-0C9144B0BEAE}" srcOrd="2" destOrd="0" presId="urn:microsoft.com/office/officeart/2018/2/layout/IconLabelList"/>
    <dgm:cxn modelId="{890A9BAC-2E25-428D-80E4-31BB329EB751}" type="presParOf" srcId="{6EAF6BC7-DC4F-4156-9886-95E5ACB1E55B}" destId="{E92E9519-7781-487B-AA20-624E41DA3BCD}" srcOrd="13" destOrd="0" presId="urn:microsoft.com/office/officeart/2018/2/layout/IconLabelList"/>
    <dgm:cxn modelId="{ADABF4C7-FCBE-45E7-AC55-ACE50BD2AB3C}" type="presParOf" srcId="{6EAF6BC7-DC4F-4156-9886-95E5ACB1E55B}" destId="{F3350099-4023-496C-A5B0-64C9CD5FF901}" srcOrd="14" destOrd="0" presId="urn:microsoft.com/office/officeart/2018/2/layout/IconLabelList"/>
    <dgm:cxn modelId="{1932E42D-17D5-4111-AE60-069CAB48AB31}" type="presParOf" srcId="{F3350099-4023-496C-A5B0-64C9CD5FF901}" destId="{1A0D9F36-E32E-4E57-BA9F-499041AA8353}" srcOrd="0" destOrd="0" presId="urn:microsoft.com/office/officeart/2018/2/layout/IconLabelList"/>
    <dgm:cxn modelId="{EA35BC78-8177-4A63-B143-C88E5CCE1147}" type="presParOf" srcId="{F3350099-4023-496C-A5B0-64C9CD5FF901}" destId="{BB4C4816-0C40-4841-B924-FDD7750E5954}" srcOrd="1" destOrd="0" presId="urn:microsoft.com/office/officeart/2018/2/layout/IconLabelList"/>
    <dgm:cxn modelId="{BBC066D6-576C-4250-814C-A895A94BF7D5}" type="presParOf" srcId="{F3350099-4023-496C-A5B0-64C9CD5FF901}" destId="{41BEA2F1-1D27-4387-B289-09F1908DB7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9A6A4-32B7-45CB-92C5-AD11559BE60C}">
      <dsp:nvSpPr>
        <dsp:cNvPr id="0" name=""/>
        <dsp:cNvSpPr/>
      </dsp:nvSpPr>
      <dsp:spPr>
        <a:xfrm>
          <a:off x="-4451095" y="-682631"/>
          <a:ext cx="5302657" cy="5302657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3210A-91A4-4656-BBD9-DB8AC9E5F655}">
      <dsp:nvSpPr>
        <dsp:cNvPr id="0" name=""/>
        <dsp:cNvSpPr/>
      </dsp:nvSpPr>
      <dsp:spPr>
        <a:xfrm>
          <a:off x="318109" y="207343"/>
          <a:ext cx="4876461" cy="4145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Lobby</a:t>
          </a:r>
        </a:p>
      </dsp:txBody>
      <dsp:txXfrm>
        <a:off x="318109" y="207343"/>
        <a:ext cx="4876461" cy="414528"/>
      </dsp:txXfrm>
    </dsp:sp>
    <dsp:sp modelId="{F4EFC2B8-67B0-44EC-BB08-CD7B9A6903F3}">
      <dsp:nvSpPr>
        <dsp:cNvPr id="0" name=""/>
        <dsp:cNvSpPr/>
      </dsp:nvSpPr>
      <dsp:spPr>
        <a:xfrm>
          <a:off x="59028" y="155527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CB7B2-48B0-4950-A980-8E10E65F4F0B}">
      <dsp:nvSpPr>
        <dsp:cNvPr id="0" name=""/>
        <dsp:cNvSpPr/>
      </dsp:nvSpPr>
      <dsp:spPr>
        <a:xfrm>
          <a:off x="659087" y="829057"/>
          <a:ext cx="4535483" cy="414528"/>
        </a:xfrm>
        <a:prstGeom prst="rect">
          <a:avLst/>
        </a:prstGeom>
        <a:solidFill>
          <a:schemeClr val="accent4">
            <a:hueOff val="548711"/>
            <a:satOff val="19840"/>
            <a:lumOff val="-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Pre-lobby</a:t>
          </a:r>
        </a:p>
      </dsp:txBody>
      <dsp:txXfrm>
        <a:off x="659087" y="829057"/>
        <a:ext cx="4535483" cy="414528"/>
      </dsp:txXfrm>
    </dsp:sp>
    <dsp:sp modelId="{9F683A63-AD31-47D5-87AB-0050A1B972AD}">
      <dsp:nvSpPr>
        <dsp:cNvPr id="0" name=""/>
        <dsp:cNvSpPr/>
      </dsp:nvSpPr>
      <dsp:spPr>
        <a:xfrm>
          <a:off x="400007" y="77724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072F8-DD2D-4CAB-A88B-CD0262BA2E00}">
      <dsp:nvSpPr>
        <dsp:cNvPr id="0" name=""/>
        <dsp:cNvSpPr/>
      </dsp:nvSpPr>
      <dsp:spPr>
        <a:xfrm>
          <a:off x="815008" y="1450772"/>
          <a:ext cx="4379562" cy="414528"/>
        </a:xfrm>
        <a:prstGeom prst="rect">
          <a:avLst/>
        </a:prstGeom>
        <a:solidFill>
          <a:schemeClr val="accent4">
            <a:hueOff val="1097422"/>
            <a:satOff val="39680"/>
            <a:lumOff val="-15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Preparation</a:t>
          </a:r>
        </a:p>
      </dsp:txBody>
      <dsp:txXfrm>
        <a:off x="815008" y="1450772"/>
        <a:ext cx="4379562" cy="414528"/>
      </dsp:txXfrm>
    </dsp:sp>
    <dsp:sp modelId="{993B5869-F1E7-4302-98A9-27AA36FF4D89}">
      <dsp:nvSpPr>
        <dsp:cNvPr id="0" name=""/>
        <dsp:cNvSpPr/>
      </dsp:nvSpPr>
      <dsp:spPr>
        <a:xfrm>
          <a:off x="555927" y="139895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CEADD-B377-4FF0-9216-9D78CB58BB8E}">
      <dsp:nvSpPr>
        <dsp:cNvPr id="0" name=""/>
        <dsp:cNvSpPr/>
      </dsp:nvSpPr>
      <dsp:spPr>
        <a:xfrm>
          <a:off x="815008" y="2072092"/>
          <a:ext cx="4379562" cy="414528"/>
        </a:xfrm>
        <a:prstGeom prst="rect">
          <a:avLst/>
        </a:prstGeom>
        <a:solidFill>
          <a:schemeClr val="accent4">
            <a:hueOff val="1646132"/>
            <a:satOff val="59520"/>
            <a:lumOff val="-2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Middle</a:t>
          </a:r>
        </a:p>
      </dsp:txBody>
      <dsp:txXfrm>
        <a:off x="815008" y="2072092"/>
        <a:ext cx="4379562" cy="414528"/>
      </dsp:txXfrm>
    </dsp:sp>
    <dsp:sp modelId="{C33FC6A8-8EC7-4E52-95CF-C9CC08A24E2C}">
      <dsp:nvSpPr>
        <dsp:cNvPr id="0" name=""/>
        <dsp:cNvSpPr/>
      </dsp:nvSpPr>
      <dsp:spPr>
        <a:xfrm>
          <a:off x="555927" y="202027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7AC8F-E9E4-4BBB-8230-BE679287D8FC}">
      <dsp:nvSpPr>
        <dsp:cNvPr id="0" name=""/>
        <dsp:cNvSpPr/>
      </dsp:nvSpPr>
      <dsp:spPr>
        <a:xfrm>
          <a:off x="659087" y="2693807"/>
          <a:ext cx="4535483" cy="414528"/>
        </a:xfrm>
        <a:prstGeom prst="rect">
          <a:avLst/>
        </a:prstGeom>
        <a:solidFill>
          <a:schemeClr val="accent4">
            <a:hueOff val="2194843"/>
            <a:satOff val="79360"/>
            <a:lumOff val="-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Deathmatch</a:t>
          </a:r>
        </a:p>
      </dsp:txBody>
      <dsp:txXfrm>
        <a:off x="659087" y="2693807"/>
        <a:ext cx="4535483" cy="414528"/>
      </dsp:txXfrm>
    </dsp:sp>
    <dsp:sp modelId="{79D512B6-347F-4640-940E-160B9C5AAECB}">
      <dsp:nvSpPr>
        <dsp:cNvPr id="0" name=""/>
        <dsp:cNvSpPr/>
      </dsp:nvSpPr>
      <dsp:spPr>
        <a:xfrm>
          <a:off x="400007" y="264199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5CAB4-FAA0-4101-A9B3-E539A6C25D66}">
      <dsp:nvSpPr>
        <dsp:cNvPr id="0" name=""/>
        <dsp:cNvSpPr/>
      </dsp:nvSpPr>
      <dsp:spPr>
        <a:xfrm>
          <a:off x="318109" y="3315521"/>
          <a:ext cx="4876461" cy="414528"/>
        </a:xfrm>
        <a:prstGeom prst="rect">
          <a:avLst/>
        </a:prstGeom>
        <a:solidFill>
          <a:schemeClr val="accent4">
            <a:hueOff val="2743554"/>
            <a:satOff val="99200"/>
            <a:lumOff val="-3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End</a:t>
          </a:r>
        </a:p>
      </dsp:txBody>
      <dsp:txXfrm>
        <a:off x="318109" y="3315521"/>
        <a:ext cx="4876461" cy="414528"/>
      </dsp:txXfrm>
    </dsp:sp>
    <dsp:sp modelId="{A7F58615-087F-47FF-B3A3-211188708AF7}">
      <dsp:nvSpPr>
        <dsp:cNvPr id="0" name=""/>
        <dsp:cNvSpPr/>
      </dsp:nvSpPr>
      <dsp:spPr>
        <a:xfrm>
          <a:off x="59028" y="3263705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9A6A4-32B7-45CB-92C5-AD11559BE60C}">
      <dsp:nvSpPr>
        <dsp:cNvPr id="0" name=""/>
        <dsp:cNvSpPr/>
      </dsp:nvSpPr>
      <dsp:spPr>
        <a:xfrm>
          <a:off x="-4451095" y="-682631"/>
          <a:ext cx="5302657" cy="5302657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3210A-91A4-4656-BBD9-DB8AC9E5F655}">
      <dsp:nvSpPr>
        <dsp:cNvPr id="0" name=""/>
        <dsp:cNvSpPr/>
      </dsp:nvSpPr>
      <dsp:spPr>
        <a:xfrm>
          <a:off x="318109" y="207343"/>
          <a:ext cx="4876461" cy="4145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Lobby</a:t>
          </a:r>
        </a:p>
      </dsp:txBody>
      <dsp:txXfrm>
        <a:off x="318109" y="207343"/>
        <a:ext cx="4876461" cy="414528"/>
      </dsp:txXfrm>
    </dsp:sp>
    <dsp:sp modelId="{F4EFC2B8-67B0-44EC-BB08-CD7B9A6903F3}">
      <dsp:nvSpPr>
        <dsp:cNvPr id="0" name=""/>
        <dsp:cNvSpPr/>
      </dsp:nvSpPr>
      <dsp:spPr>
        <a:xfrm>
          <a:off x="59028" y="155527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CB7B2-48B0-4950-A980-8E10E65F4F0B}">
      <dsp:nvSpPr>
        <dsp:cNvPr id="0" name=""/>
        <dsp:cNvSpPr/>
      </dsp:nvSpPr>
      <dsp:spPr>
        <a:xfrm>
          <a:off x="659087" y="829057"/>
          <a:ext cx="4535483" cy="414528"/>
        </a:xfrm>
        <a:prstGeom prst="rect">
          <a:avLst/>
        </a:prstGeom>
        <a:solidFill>
          <a:schemeClr val="accent4">
            <a:hueOff val="548711"/>
            <a:satOff val="19840"/>
            <a:lumOff val="-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Pre-lobby</a:t>
          </a:r>
        </a:p>
      </dsp:txBody>
      <dsp:txXfrm>
        <a:off x="659087" y="829057"/>
        <a:ext cx="4535483" cy="414528"/>
      </dsp:txXfrm>
    </dsp:sp>
    <dsp:sp modelId="{9F683A63-AD31-47D5-87AB-0050A1B972AD}">
      <dsp:nvSpPr>
        <dsp:cNvPr id="0" name=""/>
        <dsp:cNvSpPr/>
      </dsp:nvSpPr>
      <dsp:spPr>
        <a:xfrm>
          <a:off x="400007" y="77724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072F8-DD2D-4CAB-A88B-CD0262BA2E00}">
      <dsp:nvSpPr>
        <dsp:cNvPr id="0" name=""/>
        <dsp:cNvSpPr/>
      </dsp:nvSpPr>
      <dsp:spPr>
        <a:xfrm>
          <a:off x="815008" y="1450772"/>
          <a:ext cx="4379562" cy="414528"/>
        </a:xfrm>
        <a:prstGeom prst="rect">
          <a:avLst/>
        </a:prstGeom>
        <a:solidFill>
          <a:schemeClr val="accent4">
            <a:hueOff val="1097422"/>
            <a:satOff val="39680"/>
            <a:lumOff val="-15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Preparation</a:t>
          </a:r>
        </a:p>
      </dsp:txBody>
      <dsp:txXfrm>
        <a:off x="815008" y="1450772"/>
        <a:ext cx="4379562" cy="414528"/>
      </dsp:txXfrm>
    </dsp:sp>
    <dsp:sp modelId="{993B5869-F1E7-4302-98A9-27AA36FF4D89}">
      <dsp:nvSpPr>
        <dsp:cNvPr id="0" name=""/>
        <dsp:cNvSpPr/>
      </dsp:nvSpPr>
      <dsp:spPr>
        <a:xfrm>
          <a:off x="555927" y="139895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CEADD-B377-4FF0-9216-9D78CB58BB8E}">
      <dsp:nvSpPr>
        <dsp:cNvPr id="0" name=""/>
        <dsp:cNvSpPr/>
      </dsp:nvSpPr>
      <dsp:spPr>
        <a:xfrm>
          <a:off x="815008" y="2072092"/>
          <a:ext cx="4379562" cy="414528"/>
        </a:xfrm>
        <a:prstGeom prst="rect">
          <a:avLst/>
        </a:prstGeom>
        <a:solidFill>
          <a:schemeClr val="accent4">
            <a:hueOff val="1646132"/>
            <a:satOff val="59520"/>
            <a:lumOff val="-2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Middle</a:t>
          </a:r>
        </a:p>
      </dsp:txBody>
      <dsp:txXfrm>
        <a:off x="815008" y="2072092"/>
        <a:ext cx="4379562" cy="414528"/>
      </dsp:txXfrm>
    </dsp:sp>
    <dsp:sp modelId="{C33FC6A8-8EC7-4E52-95CF-C9CC08A24E2C}">
      <dsp:nvSpPr>
        <dsp:cNvPr id="0" name=""/>
        <dsp:cNvSpPr/>
      </dsp:nvSpPr>
      <dsp:spPr>
        <a:xfrm>
          <a:off x="555927" y="2020276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7AC8F-E9E4-4BBB-8230-BE679287D8FC}">
      <dsp:nvSpPr>
        <dsp:cNvPr id="0" name=""/>
        <dsp:cNvSpPr/>
      </dsp:nvSpPr>
      <dsp:spPr>
        <a:xfrm>
          <a:off x="659087" y="2693807"/>
          <a:ext cx="4535483" cy="414528"/>
        </a:xfrm>
        <a:prstGeom prst="rect">
          <a:avLst/>
        </a:prstGeom>
        <a:solidFill>
          <a:schemeClr val="accent4">
            <a:hueOff val="2194843"/>
            <a:satOff val="79360"/>
            <a:lumOff val="-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Deathmatch</a:t>
          </a:r>
        </a:p>
      </dsp:txBody>
      <dsp:txXfrm>
        <a:off x="659087" y="2693807"/>
        <a:ext cx="4535483" cy="414528"/>
      </dsp:txXfrm>
    </dsp:sp>
    <dsp:sp modelId="{79D512B6-347F-4640-940E-160B9C5AAECB}">
      <dsp:nvSpPr>
        <dsp:cNvPr id="0" name=""/>
        <dsp:cNvSpPr/>
      </dsp:nvSpPr>
      <dsp:spPr>
        <a:xfrm>
          <a:off x="400007" y="2641991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5CAB4-FAA0-4101-A9B3-E539A6C25D66}">
      <dsp:nvSpPr>
        <dsp:cNvPr id="0" name=""/>
        <dsp:cNvSpPr/>
      </dsp:nvSpPr>
      <dsp:spPr>
        <a:xfrm>
          <a:off x="318109" y="3315521"/>
          <a:ext cx="4876461" cy="414528"/>
        </a:xfrm>
        <a:prstGeom prst="rect">
          <a:avLst/>
        </a:prstGeom>
        <a:solidFill>
          <a:schemeClr val="accent4">
            <a:hueOff val="2743554"/>
            <a:satOff val="99200"/>
            <a:lumOff val="-3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0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End</a:t>
          </a:r>
        </a:p>
      </dsp:txBody>
      <dsp:txXfrm>
        <a:off x="318109" y="3315521"/>
        <a:ext cx="4876461" cy="414528"/>
      </dsp:txXfrm>
    </dsp:sp>
    <dsp:sp modelId="{A7F58615-087F-47FF-B3A3-211188708AF7}">
      <dsp:nvSpPr>
        <dsp:cNvPr id="0" name=""/>
        <dsp:cNvSpPr/>
      </dsp:nvSpPr>
      <dsp:spPr>
        <a:xfrm>
          <a:off x="59028" y="3263705"/>
          <a:ext cx="518161" cy="518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10115-07EE-40CC-8AD1-CBE0734305B2}">
      <dsp:nvSpPr>
        <dsp:cNvPr id="0" name=""/>
        <dsp:cNvSpPr/>
      </dsp:nvSpPr>
      <dsp:spPr>
        <a:xfrm rot="5400000">
          <a:off x="5622373" y="-2381277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Removing comments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Turning keywords, constants, </a:t>
          </a:r>
          <a:r>
            <a:rPr lang="en-US" sz="1500" kern="1200" dirty="0" err="1"/>
            <a:t>etc</a:t>
          </a:r>
          <a:r>
            <a:rPr lang="en-US" sz="1500" kern="1200" dirty="0"/>
            <a:t>, into tokens</a:t>
          </a:r>
        </a:p>
      </dsp:txBody>
      <dsp:txXfrm rot="-5400000">
        <a:off x="3155257" y="118795"/>
        <a:ext cx="5576391" cy="609203"/>
      </dsp:txXfrm>
    </dsp:sp>
    <dsp:sp modelId="{F276E08F-132E-436B-A3F4-650D5B0F453D}">
      <dsp:nvSpPr>
        <dsp:cNvPr id="0" name=""/>
        <dsp:cNvSpPr/>
      </dsp:nvSpPr>
      <dsp:spPr>
        <a:xfrm>
          <a:off x="0" y="1449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Lexical Analysis</a:t>
          </a:r>
        </a:p>
      </dsp:txBody>
      <dsp:txXfrm>
        <a:off x="41195" y="42644"/>
        <a:ext cx="3072867" cy="761503"/>
      </dsp:txXfrm>
    </dsp:sp>
    <dsp:sp modelId="{5C76533D-116E-4DEA-9FC2-4EF4F6A9AFCF}">
      <dsp:nvSpPr>
        <dsp:cNvPr id="0" name=""/>
        <dsp:cNvSpPr/>
      </dsp:nvSpPr>
      <dsp:spPr>
        <a:xfrm rot="5400000">
          <a:off x="5622373" y="-1495188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421578"/>
            <a:satOff val="19692"/>
            <a:lumOff val="98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421578"/>
              <a:satOff val="19692"/>
              <a:lumOff val="98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Storing variable names and addresses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 checks (type check, declaration check, </a:t>
          </a:r>
          <a:r>
            <a:rPr lang="en-US" sz="1500" kern="1200" dirty="0" err="1"/>
            <a:t>etc</a:t>
          </a:r>
          <a:r>
            <a:rPr lang="en-US" sz="1500" kern="1200" dirty="0"/>
            <a:t>)</a:t>
          </a:r>
        </a:p>
      </dsp:txBody>
      <dsp:txXfrm rot="-5400000">
        <a:off x="3155257" y="1004884"/>
        <a:ext cx="5576391" cy="609203"/>
      </dsp:txXfrm>
    </dsp:sp>
    <dsp:sp modelId="{40C26A6B-4346-4616-8ED4-D3E2C5909E41}">
      <dsp:nvSpPr>
        <dsp:cNvPr id="0" name=""/>
        <dsp:cNvSpPr/>
      </dsp:nvSpPr>
      <dsp:spPr>
        <a:xfrm>
          <a:off x="0" y="887538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548711"/>
                <a:satOff val="19840"/>
                <a:lumOff val="-7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548711"/>
                <a:satOff val="19840"/>
                <a:lumOff val="-7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Symbol table construction</a:t>
          </a:r>
        </a:p>
      </dsp:txBody>
      <dsp:txXfrm>
        <a:off x="41195" y="928733"/>
        <a:ext cx="3072867" cy="761503"/>
      </dsp:txXfrm>
    </dsp:sp>
    <dsp:sp modelId="{3A085EBA-0559-45D6-A699-E8B6D57CEEF5}">
      <dsp:nvSpPr>
        <dsp:cNvPr id="0" name=""/>
        <dsp:cNvSpPr/>
      </dsp:nvSpPr>
      <dsp:spPr>
        <a:xfrm rot="5400000">
          <a:off x="5622373" y="-609099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843155"/>
            <a:satOff val="39384"/>
            <a:lumOff val="196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843155"/>
              <a:satOff val="39384"/>
              <a:lumOff val="196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Looking for syntax errors</a:t>
          </a:r>
        </a:p>
      </dsp:txBody>
      <dsp:txXfrm rot="-5400000">
        <a:off x="3155257" y="1890973"/>
        <a:ext cx="5576391" cy="609203"/>
      </dsp:txXfrm>
    </dsp:sp>
    <dsp:sp modelId="{BC2CED26-068D-4A7C-8876-E0624E6FAD58}">
      <dsp:nvSpPr>
        <dsp:cNvPr id="0" name=""/>
        <dsp:cNvSpPr/>
      </dsp:nvSpPr>
      <dsp:spPr>
        <a:xfrm>
          <a:off x="0" y="1773626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1097422"/>
                <a:satOff val="39680"/>
                <a:lumOff val="-15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1097422"/>
                <a:satOff val="39680"/>
                <a:lumOff val="-15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Syntax analysis</a:t>
          </a:r>
        </a:p>
      </dsp:txBody>
      <dsp:txXfrm>
        <a:off x="41195" y="1814821"/>
        <a:ext cx="3072867" cy="761503"/>
      </dsp:txXfrm>
    </dsp:sp>
    <dsp:sp modelId="{3FE9F357-9E7D-45C1-A7C0-629E4DBAA175}">
      <dsp:nvSpPr>
        <dsp:cNvPr id="0" name=""/>
        <dsp:cNvSpPr/>
      </dsp:nvSpPr>
      <dsp:spPr>
        <a:xfrm rot="5400000">
          <a:off x="5622373" y="276988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1264733"/>
            <a:satOff val="59076"/>
            <a:lumOff val="294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1264733"/>
              <a:satOff val="59076"/>
              <a:lumOff val="294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Checking if operations make sense</a:t>
          </a:r>
        </a:p>
      </dsp:txBody>
      <dsp:txXfrm rot="-5400000">
        <a:off x="3155257" y="2777060"/>
        <a:ext cx="5576391" cy="609203"/>
      </dsp:txXfrm>
    </dsp:sp>
    <dsp:sp modelId="{B125884D-86F4-4131-9301-106EF7C72439}">
      <dsp:nvSpPr>
        <dsp:cNvPr id="0" name=""/>
        <dsp:cNvSpPr/>
      </dsp:nvSpPr>
      <dsp:spPr>
        <a:xfrm>
          <a:off x="0" y="2659715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1646132"/>
                <a:satOff val="59520"/>
                <a:lumOff val="-23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1646132"/>
                <a:satOff val="59520"/>
                <a:lumOff val="-23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Semantic analysis</a:t>
          </a:r>
        </a:p>
      </dsp:txBody>
      <dsp:txXfrm>
        <a:off x="41195" y="2700910"/>
        <a:ext cx="3072867" cy="761503"/>
      </dsp:txXfrm>
    </dsp:sp>
    <dsp:sp modelId="{C2562B89-FA1D-474D-8168-5C37F15024E2}">
      <dsp:nvSpPr>
        <dsp:cNvPr id="0" name=""/>
        <dsp:cNvSpPr/>
      </dsp:nvSpPr>
      <dsp:spPr>
        <a:xfrm rot="5400000">
          <a:off x="5622373" y="1163077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1686310"/>
            <a:satOff val="78768"/>
            <a:lumOff val="392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1686310"/>
              <a:satOff val="78768"/>
              <a:lumOff val="392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Generating the desired code</a:t>
          </a:r>
        </a:p>
      </dsp:txBody>
      <dsp:txXfrm rot="-5400000">
        <a:off x="3155257" y="3663149"/>
        <a:ext cx="5576391" cy="609203"/>
      </dsp:txXfrm>
    </dsp:sp>
    <dsp:sp modelId="{EDFD9236-BFD9-4EDF-8F04-2BFA592ADEEE}">
      <dsp:nvSpPr>
        <dsp:cNvPr id="0" name=""/>
        <dsp:cNvSpPr/>
      </dsp:nvSpPr>
      <dsp:spPr>
        <a:xfrm>
          <a:off x="0" y="3545803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2194843"/>
                <a:satOff val="79360"/>
                <a:lumOff val="-31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2194843"/>
                <a:satOff val="79360"/>
                <a:lumOff val="-31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Code Generation</a:t>
          </a:r>
        </a:p>
      </dsp:txBody>
      <dsp:txXfrm>
        <a:off x="41195" y="3586998"/>
        <a:ext cx="3072867" cy="761503"/>
      </dsp:txXfrm>
    </dsp:sp>
    <dsp:sp modelId="{FF25D16D-BD43-43C8-8210-0676B200666F}">
      <dsp:nvSpPr>
        <dsp:cNvPr id="0" name=""/>
        <dsp:cNvSpPr/>
      </dsp:nvSpPr>
      <dsp:spPr>
        <a:xfrm rot="5400000">
          <a:off x="5622373" y="2049165"/>
          <a:ext cx="675115" cy="5609347"/>
        </a:xfrm>
        <a:prstGeom prst="round2SameRect">
          <a:avLst/>
        </a:prstGeom>
        <a:solidFill>
          <a:schemeClr val="accent4">
            <a:tint val="40000"/>
            <a:alpha val="90000"/>
            <a:hueOff val="2107888"/>
            <a:satOff val="98460"/>
            <a:lumOff val="490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2107888"/>
              <a:satOff val="98460"/>
              <a:lumOff val="490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Finds code blocks that can be optimized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Applied optimizations</a:t>
          </a:r>
        </a:p>
      </dsp:txBody>
      <dsp:txXfrm rot="-5400000">
        <a:off x="3155257" y="4549237"/>
        <a:ext cx="5576391" cy="609203"/>
      </dsp:txXfrm>
    </dsp:sp>
    <dsp:sp modelId="{A9E3FE68-8428-4EB2-B2EA-971CC1C7DC99}">
      <dsp:nvSpPr>
        <dsp:cNvPr id="0" name=""/>
        <dsp:cNvSpPr/>
      </dsp:nvSpPr>
      <dsp:spPr>
        <a:xfrm>
          <a:off x="0" y="4431892"/>
          <a:ext cx="3155257" cy="843893"/>
        </a:xfrm>
        <a:prstGeom prst="roundRect">
          <a:avLst/>
        </a:prstGeom>
        <a:gradFill rotWithShape="0">
          <a:gsLst>
            <a:gs pos="0">
              <a:schemeClr val="accent4">
                <a:hueOff val="2743554"/>
                <a:satOff val="99200"/>
                <a:lumOff val="-39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2743554"/>
                <a:satOff val="99200"/>
                <a:lumOff val="-39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Optimization</a:t>
          </a:r>
        </a:p>
      </dsp:txBody>
      <dsp:txXfrm>
        <a:off x="41195" y="4473087"/>
        <a:ext cx="3072867" cy="7615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3BD96-388E-4818-8919-6FBD959D21C6}">
      <dsp:nvSpPr>
        <dsp:cNvPr id="0" name=""/>
        <dsp:cNvSpPr/>
      </dsp:nvSpPr>
      <dsp:spPr>
        <a:xfrm>
          <a:off x="324650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87882-B294-464D-9F6A-2264D861B728}">
      <dsp:nvSpPr>
        <dsp:cNvPr id="0" name=""/>
        <dsp:cNvSpPr/>
      </dsp:nvSpPr>
      <dsp:spPr>
        <a:xfrm>
          <a:off x="2223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Observer</a:t>
          </a:r>
        </a:p>
      </dsp:txBody>
      <dsp:txXfrm>
        <a:off x="2223" y="1900244"/>
        <a:ext cx="1172460" cy="468984"/>
      </dsp:txXfrm>
    </dsp:sp>
    <dsp:sp modelId="{F86F33ED-49E1-4DB7-A4E4-50ADC2782F64}">
      <dsp:nvSpPr>
        <dsp:cNvPr id="0" name=""/>
        <dsp:cNvSpPr/>
      </dsp:nvSpPr>
      <dsp:spPr>
        <a:xfrm>
          <a:off x="1702292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2DCA5-1913-42CD-90DB-DB97BFA1CF04}">
      <dsp:nvSpPr>
        <dsp:cNvPr id="0" name=""/>
        <dsp:cNvSpPr/>
      </dsp:nvSpPr>
      <dsp:spPr>
        <a:xfrm>
          <a:off x="1379865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Command</a:t>
          </a:r>
        </a:p>
      </dsp:txBody>
      <dsp:txXfrm>
        <a:off x="1379865" y="1900244"/>
        <a:ext cx="1172460" cy="468984"/>
      </dsp:txXfrm>
    </dsp:sp>
    <dsp:sp modelId="{EC5C1136-1494-4210-9510-0E36FCBB596F}">
      <dsp:nvSpPr>
        <dsp:cNvPr id="0" name=""/>
        <dsp:cNvSpPr/>
      </dsp:nvSpPr>
      <dsp:spPr>
        <a:xfrm>
          <a:off x="3079933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D4255-C0A2-4823-B337-D806EF66CA81}">
      <dsp:nvSpPr>
        <dsp:cNvPr id="0" name=""/>
        <dsp:cNvSpPr/>
      </dsp:nvSpPr>
      <dsp:spPr>
        <a:xfrm>
          <a:off x="2757507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Adapter</a:t>
          </a:r>
        </a:p>
      </dsp:txBody>
      <dsp:txXfrm>
        <a:off x="2757507" y="1900244"/>
        <a:ext cx="1172460" cy="468984"/>
      </dsp:txXfrm>
    </dsp:sp>
    <dsp:sp modelId="{8F31CE64-9484-4DB4-B37D-20D528A60F00}">
      <dsp:nvSpPr>
        <dsp:cNvPr id="0" name=""/>
        <dsp:cNvSpPr/>
      </dsp:nvSpPr>
      <dsp:spPr>
        <a:xfrm>
          <a:off x="4457575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D7375-75E2-4B61-925E-6B5B972C11D3}">
      <dsp:nvSpPr>
        <dsp:cNvPr id="0" name=""/>
        <dsp:cNvSpPr/>
      </dsp:nvSpPr>
      <dsp:spPr>
        <a:xfrm>
          <a:off x="4135148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Factory Method</a:t>
          </a:r>
        </a:p>
      </dsp:txBody>
      <dsp:txXfrm>
        <a:off x="4135148" y="1900244"/>
        <a:ext cx="1172460" cy="468984"/>
      </dsp:txXfrm>
    </dsp:sp>
    <dsp:sp modelId="{11888EBB-783E-4E05-8089-162E18AEA8AA}">
      <dsp:nvSpPr>
        <dsp:cNvPr id="0" name=""/>
        <dsp:cNvSpPr/>
      </dsp:nvSpPr>
      <dsp:spPr>
        <a:xfrm>
          <a:off x="5835217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D30AA-0599-4514-9FA3-05DCF58958EE}">
      <dsp:nvSpPr>
        <dsp:cNvPr id="0" name=""/>
        <dsp:cNvSpPr/>
      </dsp:nvSpPr>
      <dsp:spPr>
        <a:xfrm>
          <a:off x="5512790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Template Method</a:t>
          </a:r>
        </a:p>
      </dsp:txBody>
      <dsp:txXfrm>
        <a:off x="5512790" y="1900244"/>
        <a:ext cx="1172460" cy="468984"/>
      </dsp:txXfrm>
    </dsp:sp>
    <dsp:sp modelId="{2A89F377-3A54-4137-93BD-05CA5ED24730}">
      <dsp:nvSpPr>
        <dsp:cNvPr id="0" name=""/>
        <dsp:cNvSpPr/>
      </dsp:nvSpPr>
      <dsp:spPr>
        <a:xfrm>
          <a:off x="7212858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4EDB2-A6BF-4994-8A29-BAC3772EF98A}">
      <dsp:nvSpPr>
        <dsp:cNvPr id="0" name=""/>
        <dsp:cNvSpPr/>
      </dsp:nvSpPr>
      <dsp:spPr>
        <a:xfrm>
          <a:off x="6890431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Abstract Factory</a:t>
          </a:r>
        </a:p>
      </dsp:txBody>
      <dsp:txXfrm>
        <a:off x="6890431" y="1900244"/>
        <a:ext cx="1172460" cy="468984"/>
      </dsp:txXfrm>
    </dsp:sp>
    <dsp:sp modelId="{BD508950-E31A-45D1-9EBB-A0A32A2FB001}">
      <dsp:nvSpPr>
        <dsp:cNvPr id="0" name=""/>
        <dsp:cNvSpPr/>
      </dsp:nvSpPr>
      <dsp:spPr>
        <a:xfrm>
          <a:off x="8590500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9320A-E92C-4CF5-9971-0C9144B0BEAE}">
      <dsp:nvSpPr>
        <dsp:cNvPr id="0" name=""/>
        <dsp:cNvSpPr/>
      </dsp:nvSpPr>
      <dsp:spPr>
        <a:xfrm>
          <a:off x="8268073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Bridge</a:t>
          </a:r>
        </a:p>
      </dsp:txBody>
      <dsp:txXfrm>
        <a:off x="8268073" y="1900244"/>
        <a:ext cx="1172460" cy="468984"/>
      </dsp:txXfrm>
    </dsp:sp>
    <dsp:sp modelId="{1A0D9F36-E32E-4E57-BA9F-499041AA8353}">
      <dsp:nvSpPr>
        <dsp:cNvPr id="0" name=""/>
        <dsp:cNvSpPr/>
      </dsp:nvSpPr>
      <dsp:spPr>
        <a:xfrm>
          <a:off x="9968141" y="1160833"/>
          <a:ext cx="527607" cy="52760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EA2F1-1D27-4387-B289-09F1908DB7C3}">
      <dsp:nvSpPr>
        <dsp:cNvPr id="0" name=""/>
        <dsp:cNvSpPr/>
      </dsp:nvSpPr>
      <dsp:spPr>
        <a:xfrm>
          <a:off x="9645715" y="1900244"/>
          <a:ext cx="1172460" cy="46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Proxy</a:t>
          </a:r>
        </a:p>
      </dsp:txBody>
      <dsp:txXfrm>
        <a:off x="9645715" y="1900244"/>
        <a:ext cx="1172460" cy="468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DBED6-F575-4FCD-BF18-EAFA8F7E1AED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28F15-F2C3-4DBF-87EC-021B81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6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I’ll be teaching Object Oriented Programming next Semester on my home University, I stole some exercises from my head teacher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36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7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most complicated one so far. I won’t start with the motivation. I’ll start by showing this scary UML Class Diagram, and then I’ll show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20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visit the farm’s vegetables and react accordingly to each vegetable. First, the Visitor must ask permission to visit the Vegetable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09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observer is great for </a:t>
            </a:r>
            <a:r>
              <a:rPr lang="en-US" dirty="0" err="1"/>
              <a:t>undisruptively</a:t>
            </a:r>
            <a:r>
              <a:rPr lang="en-US" dirty="0"/>
              <a:t> observer changes in attributes/states or events. It’s very general, very broad. Minecraft Event Listener is an example.</a:t>
            </a:r>
          </a:p>
          <a:p>
            <a:r>
              <a:rPr lang="en-US" dirty="0"/>
              <a:t>Programmers must implement commands, whether through the command line or in-game commands, very often. Following the Command Design Pattern makes it simpler.</a:t>
            </a:r>
          </a:p>
          <a:p>
            <a:r>
              <a:rPr lang="en-US" dirty="0"/>
              <a:t>The Adapter is a specialization of the Decorator.</a:t>
            </a:r>
          </a:p>
          <a:p>
            <a:r>
              <a:rPr lang="en-US" dirty="0"/>
              <a:t>Factory Method is great for creating new instances of classes.</a:t>
            </a:r>
          </a:p>
          <a:p>
            <a:r>
              <a:rPr lang="en-US" dirty="0"/>
              <a:t>Template method is great for creating abstract algorithms which can then be easily extended.</a:t>
            </a:r>
          </a:p>
          <a:p>
            <a:r>
              <a:rPr lang="en-US" dirty="0"/>
              <a:t>Abstract Factory is more general than Factory.</a:t>
            </a:r>
          </a:p>
          <a:p>
            <a:r>
              <a:rPr lang="en-US" dirty="0"/>
              <a:t>Bridge lets you more easily separate concerns to the correct classes</a:t>
            </a:r>
          </a:p>
          <a:p>
            <a:r>
              <a:rPr lang="en-US" dirty="0"/>
              <a:t>Proxy lets you centralize access to a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6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They’re elegant solutions to common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 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7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Bukkit</a:t>
            </a:r>
            <a:r>
              <a:rPr lang="en-US" dirty="0"/>
              <a:t> Players come from a Library, whose code cannot be modified. If we want to add extra functionality to players, we need to use a Decorator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7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Composite subclasses don’t add new behavior (new methods). Their only added state is usually just a Collection of components. The Decorator usually only wraps a single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1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No! Changing the current state to a new state purely depends on the current state. We should give the State class more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0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refactoring is needed elsewhere. The main method stays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0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is more algorithmic. Usually, when instances select a Strategy, they stay with it forever. States are interchangeable.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0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8F15-F2C3-4DBF-87EC-021B81DE3D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3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9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7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0351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48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91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92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6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1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5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9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01ED-463B-450D-A6F5-C21DC2501D5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B62E9-8171-4E41-963E-1E6A0F33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1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0.png"/><Relationship Id="rId3" Type="http://schemas.microsoft.com/office/2007/relationships/media" Target="../media/media10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9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openxmlformats.org/officeDocument/2006/relationships/image" Target="../media/image9.png"/><Relationship Id="rId5" Type="http://schemas.microsoft.com/office/2007/relationships/media" Target="../media/media11.mp3"/><Relationship Id="rId10" Type="http://schemas.openxmlformats.org/officeDocument/2006/relationships/image" Target="../media/image38.png"/><Relationship Id="rId4" Type="http://schemas.openxmlformats.org/officeDocument/2006/relationships/audio" Target="../media/media10.mp3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58.png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mp3"/><Relationship Id="rId13" Type="http://schemas.openxmlformats.org/officeDocument/2006/relationships/image" Target="../media/image63.png"/><Relationship Id="rId3" Type="http://schemas.microsoft.com/office/2007/relationships/media" Target="../media/media14.mp3"/><Relationship Id="rId7" Type="http://schemas.microsoft.com/office/2007/relationships/media" Target="../media/media16.mp3"/><Relationship Id="rId12" Type="http://schemas.openxmlformats.org/officeDocument/2006/relationships/image" Target="../media/image62.png"/><Relationship Id="rId17" Type="http://schemas.openxmlformats.org/officeDocument/2006/relationships/image" Target="../media/image66.png"/><Relationship Id="rId2" Type="http://schemas.openxmlformats.org/officeDocument/2006/relationships/audio" Target="../media/media10.mp3"/><Relationship Id="rId16" Type="http://schemas.openxmlformats.org/officeDocument/2006/relationships/image" Target="../media/image9.png"/><Relationship Id="rId1" Type="http://schemas.microsoft.com/office/2007/relationships/media" Target="../media/media10.mp3"/><Relationship Id="rId6" Type="http://schemas.openxmlformats.org/officeDocument/2006/relationships/audio" Target="../media/media15.mp3"/><Relationship Id="rId11" Type="http://schemas.openxmlformats.org/officeDocument/2006/relationships/slideLayout" Target="../slideLayouts/slideLayout7.xml"/><Relationship Id="rId5" Type="http://schemas.microsoft.com/office/2007/relationships/media" Target="../media/media15.mp3"/><Relationship Id="rId15" Type="http://schemas.openxmlformats.org/officeDocument/2006/relationships/image" Target="../media/image65.png"/><Relationship Id="rId10" Type="http://schemas.openxmlformats.org/officeDocument/2006/relationships/audio" Target="../media/media17.mp3"/><Relationship Id="rId4" Type="http://schemas.openxmlformats.org/officeDocument/2006/relationships/audio" Target="../media/media14.mp3"/><Relationship Id="rId9" Type="http://schemas.microsoft.com/office/2007/relationships/media" Target="../media/media17.mp3"/><Relationship Id="rId1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07/relationships/media" Target="../media/media4.mp3"/><Relationship Id="rId7" Type="http://schemas.microsoft.com/office/2007/relationships/media" Target="../media/media6.mp3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13.png"/><Relationship Id="rId2" Type="http://schemas.openxmlformats.org/officeDocument/2006/relationships/audio" Target="../media/media3.mp3"/><Relationship Id="rId16" Type="http://schemas.openxmlformats.org/officeDocument/2006/relationships/image" Target="../media/image12.png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openxmlformats.org/officeDocument/2006/relationships/slideLayout" Target="../slideLayouts/slideLayout7.xml"/><Relationship Id="rId5" Type="http://schemas.microsoft.com/office/2007/relationships/media" Target="../media/media5.mp3"/><Relationship Id="rId15" Type="http://schemas.openxmlformats.org/officeDocument/2006/relationships/image" Target="../media/image11.png"/><Relationship Id="rId10" Type="http://schemas.openxmlformats.org/officeDocument/2006/relationships/audio" Target="../media/media7.mp3"/><Relationship Id="rId19" Type="http://schemas.openxmlformats.org/officeDocument/2006/relationships/image" Target="../media/image15.png"/><Relationship Id="rId4" Type="http://schemas.openxmlformats.org/officeDocument/2006/relationships/audio" Target="../media/media4.mp3"/><Relationship Id="rId9" Type="http://schemas.microsoft.com/office/2007/relationships/media" Target="../media/media7.mp3"/><Relationship Id="rId14" Type="http://schemas.openxmlformats.org/officeDocument/2006/relationships/image" Target="../media/image10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0.gi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microsoft.com/office/2007/relationships/media" Target="../media/media19.wav"/><Relationship Id="rId7" Type="http://schemas.openxmlformats.org/officeDocument/2006/relationships/image" Target="../media/image116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13.png"/><Relationship Id="rId11" Type="http://schemas.openxmlformats.org/officeDocument/2006/relationships/image" Target="../media/image11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8.png"/><Relationship Id="rId4" Type="http://schemas.openxmlformats.org/officeDocument/2006/relationships/audio" Target="../media/media19.wav"/><Relationship Id="rId9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0.png"/><Relationship Id="rId3" Type="http://schemas.microsoft.com/office/2007/relationships/media" Target="../media/media21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39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audio" Target="../media/media22.mp3"/><Relationship Id="rId11" Type="http://schemas.openxmlformats.org/officeDocument/2006/relationships/image" Target="../media/image138.png"/><Relationship Id="rId5" Type="http://schemas.microsoft.com/office/2007/relationships/media" Target="../media/media22.mp3"/><Relationship Id="rId10" Type="http://schemas.openxmlformats.org/officeDocument/2006/relationships/image" Target="../media/image9.png"/><Relationship Id="rId4" Type="http://schemas.openxmlformats.org/officeDocument/2006/relationships/audio" Target="../media/media21.mp3"/><Relationship Id="rId9" Type="http://schemas.openxmlformats.org/officeDocument/2006/relationships/image" Target="../media/image137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gif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936B5-BB3B-01FC-02B0-921A70F7A49E}"/>
              </a:ext>
            </a:extLst>
          </p:cNvPr>
          <p:cNvSpPr txBox="1"/>
          <p:nvPr/>
        </p:nvSpPr>
        <p:spPr>
          <a:xfrm>
            <a:off x="1" y="1205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7117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3D294-5801-3F8B-B9B7-80570054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87" y="1836337"/>
            <a:ext cx="7758213" cy="49184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80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3A3B2E-B072-7B21-0096-EBEA4297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39" y="2505953"/>
            <a:ext cx="3372321" cy="2591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EE324-FA1B-00A8-555D-76BACF8B8CF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AAFDE-8C4B-09C8-AA04-2E53825B0F6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6516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6DDCD-780D-EF50-22C5-0C8AD3BB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75" y="1889084"/>
            <a:ext cx="2319250" cy="8033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C94E0-850A-B621-B5E5-7F49B0593AC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73759-5203-0DFE-BB1A-11073F42C00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Inheritance (is 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265F8-992C-C608-079F-D5F711F1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03" y="3156782"/>
            <a:ext cx="5251364" cy="32358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537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42A11-FCD3-5C38-1239-BB0D0F2DA8D2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FA184-CC74-04E5-5981-4DEC05CADF1C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Composition and Aggregation (has 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9F92E-E5CE-27E6-B65D-7FA82100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56" y="1914130"/>
            <a:ext cx="3917488" cy="11846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F6064-AB59-8B42-6E89-7AC01BA6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85" y="3187598"/>
            <a:ext cx="6280615" cy="3562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89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42A11-FCD3-5C38-1239-BB0D0F2DA8D2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Class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FA184-CC74-04E5-5981-4DEC05CADF1C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Association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3418-EB07-B506-A252-BBF01021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6" y="3183168"/>
            <a:ext cx="5792008" cy="3124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9E14C-696E-042B-B492-22BB0CDF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262" y="2027365"/>
            <a:ext cx="1619476" cy="885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15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2362F5-3606-1B26-9275-2AC281D5E0D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D2DCA-6154-0406-B535-8F86C2A2C52F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10D68-1A41-8258-3D0F-966ACD958722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/Examples/Composite/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TaxPayer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0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15709-93DF-9C4E-A23F-9D5AD87A1C2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E72F6-0D6A-8B2E-AFBE-09179E54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4" y="1599376"/>
            <a:ext cx="4123809" cy="22576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3FB18C-36F7-1916-D573-93E0EDC54ADC}"/>
              </a:ext>
            </a:extLst>
          </p:cNvPr>
          <p:cNvSpPr txBox="1"/>
          <p:nvPr/>
        </p:nvSpPr>
        <p:spPr>
          <a:xfrm>
            <a:off x="5291667" y="3422367"/>
            <a:ext cx="39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each component: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component.operation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5DA3E-169C-FEB7-6CEF-37E00227788A}"/>
              </a:ext>
            </a:extLst>
          </p:cNvPr>
          <p:cNvCxnSpPr/>
          <p:nvPr/>
        </p:nvCxnSpPr>
        <p:spPr>
          <a:xfrm>
            <a:off x="3979333" y="3615267"/>
            <a:ext cx="131233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4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15709-93DF-9C4E-A23F-9D5AD87A1C2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E72F6-0D6A-8B2E-AFBE-09179E54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4" y="1599376"/>
            <a:ext cx="4123809" cy="22576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4B7E1-9003-57FC-8DF8-F8F3488B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1" y="1506098"/>
            <a:ext cx="5718045" cy="49539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F1FCBE3B-30F1-CB6E-3DDD-CA8B9DA92490}"/>
              </a:ext>
            </a:extLst>
          </p:cNvPr>
          <p:cNvSpPr/>
          <p:nvPr/>
        </p:nvSpPr>
        <p:spPr>
          <a:xfrm>
            <a:off x="1600200" y="1599376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BE64541-1BD6-C7C3-68E6-B20E87C0A675}"/>
              </a:ext>
            </a:extLst>
          </p:cNvPr>
          <p:cNvSpPr/>
          <p:nvPr/>
        </p:nvSpPr>
        <p:spPr>
          <a:xfrm>
            <a:off x="7188200" y="2728203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946C168-F57D-36E6-90B3-C07D2BDADBCE}"/>
              </a:ext>
            </a:extLst>
          </p:cNvPr>
          <p:cNvSpPr/>
          <p:nvPr/>
        </p:nvSpPr>
        <p:spPr>
          <a:xfrm>
            <a:off x="410214" y="3001021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F0C36F44-0F3F-5401-AB87-CF88E6CB01E0}"/>
              </a:ext>
            </a:extLst>
          </p:cNvPr>
          <p:cNvSpPr/>
          <p:nvPr/>
        </p:nvSpPr>
        <p:spPr>
          <a:xfrm>
            <a:off x="5879681" y="4166156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738B777-138B-AE84-9162-657C7D5E9DDA}"/>
              </a:ext>
            </a:extLst>
          </p:cNvPr>
          <p:cNvSpPr/>
          <p:nvPr/>
        </p:nvSpPr>
        <p:spPr>
          <a:xfrm>
            <a:off x="2787178" y="3005532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7E8BCF4-C9C0-7B8D-7B05-9DA69B3CA3EF}"/>
              </a:ext>
            </a:extLst>
          </p:cNvPr>
          <p:cNvSpPr/>
          <p:nvPr/>
        </p:nvSpPr>
        <p:spPr>
          <a:xfrm>
            <a:off x="7478964" y="5606432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01206AC-B871-D5A0-EFFA-EAD026E45588}"/>
              </a:ext>
            </a:extLst>
          </p:cNvPr>
          <p:cNvSpPr/>
          <p:nvPr/>
        </p:nvSpPr>
        <p:spPr>
          <a:xfrm>
            <a:off x="9510964" y="5608755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E38FCE5-0898-36AC-F287-EF209BBB4240}"/>
              </a:ext>
            </a:extLst>
          </p:cNvPr>
          <p:cNvSpPr/>
          <p:nvPr/>
        </p:nvSpPr>
        <p:spPr>
          <a:xfrm>
            <a:off x="8331051" y="4224042"/>
            <a:ext cx="1921934" cy="855957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0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CA6FC-5209-A240-0BE8-7D209CD9AE3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0EB95-B17D-D65B-877C-AF7FD5C7BDE5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17826-BAB7-17A8-A74E-9BF68D74D94B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/Exercises/Composite/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StringVerifier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002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994D8-4CF0-C040-41C1-048FB820C92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BD733-CB27-A6AE-D869-6C4B64D09395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65429-645D-3AE3-5E04-285841E5C8C2}"/>
              </a:ext>
            </a:extLst>
          </p:cNvPr>
          <p:cNvSpPr txBox="1"/>
          <p:nvPr/>
        </p:nvSpPr>
        <p:spPr>
          <a:xfrm>
            <a:off x="0" y="19304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accent3"/>
                </a:solidFill>
              </a:rPr>
              <a:t> Problem: How can I ensure that a given class can only have 1 instance?</a:t>
            </a:r>
          </a:p>
          <a:p>
            <a:r>
              <a:rPr lang="en-US" sz="2400" b="1" dirty="0">
                <a:ln/>
                <a:solidFill>
                  <a:schemeClr val="accent3"/>
                </a:solidFill>
              </a:rPr>
              <a:t>Why?: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n/>
                <a:solidFill>
                  <a:schemeClr val="accent3"/>
                </a:solidFill>
              </a:rPr>
              <a:t>Some instances are very expensive to create (ex: Database connections)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n/>
                <a:solidFill>
                  <a:schemeClr val="accent3"/>
                </a:solidFill>
              </a:rPr>
              <a:t>Global access point to the instance</a:t>
            </a:r>
          </a:p>
        </p:txBody>
      </p:sp>
    </p:spTree>
    <p:extLst>
      <p:ext uri="{BB962C8B-B14F-4D97-AF65-F5344CB8AC3E}">
        <p14:creationId xmlns:p14="http://schemas.microsoft.com/office/powerpoint/2010/main" val="403396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stituto Superior Técnico - Wikipedia">
            <a:extLst>
              <a:ext uri="{FF2B5EF4-FFF2-40B4-BE49-F238E27FC236}">
                <a16:creationId xmlns:a16="http://schemas.microsoft.com/office/drawing/2014/main" id="{B44E0B7A-31AD-EEC8-BD53-A7166431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losion Gif - IceGif">
            <a:extLst>
              <a:ext uri="{FF2B5EF4-FFF2-40B4-BE49-F238E27FC236}">
                <a16:creationId xmlns:a16="http://schemas.microsoft.com/office/drawing/2014/main" id="{08179E0B-D9CB-8EFB-8152-D6F87F81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400" y="2661396"/>
            <a:ext cx="1535207" cy="153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C7204DB-54EC-C3B1-70AF-BA7C8264903B}"/>
              </a:ext>
            </a:extLst>
          </p:cNvPr>
          <p:cNvGrpSpPr>
            <a:grpSpLocks noChangeAspect="1"/>
          </p:cNvGrpSpPr>
          <p:nvPr/>
        </p:nvGrpSpPr>
        <p:grpSpPr>
          <a:xfrm>
            <a:off x="12628713" y="2661396"/>
            <a:ext cx="2734611" cy="3627210"/>
            <a:chOff x="7017185" y="3807134"/>
            <a:chExt cx="1549662" cy="20554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D158B9-4161-1D6D-4E20-FD01FB73B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7185" y="3807134"/>
              <a:ext cx="980308" cy="2055484"/>
            </a:xfrm>
            <a:prstGeom prst="rect">
              <a:avLst/>
            </a:prstGeom>
          </p:spPr>
        </p:pic>
        <p:pic>
          <p:nvPicPr>
            <p:cNvPr id="1032" name="Picture 8" descr="Canyon String Bag | CANYON BR">
              <a:extLst>
                <a:ext uri="{FF2B5EF4-FFF2-40B4-BE49-F238E27FC236}">
                  <a16:creationId xmlns:a16="http://schemas.microsoft.com/office/drawing/2014/main" id="{740F7B2E-BB0D-0D23-0D8B-C0FB5DD97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16039">
              <a:off x="7428139" y="4304256"/>
              <a:ext cx="1138708" cy="1423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C4E246-CB9A-9698-33FF-7BB3B63D75FB}"/>
              </a:ext>
            </a:extLst>
          </p:cNvPr>
          <p:cNvGrpSpPr/>
          <p:nvPr/>
        </p:nvGrpSpPr>
        <p:grpSpPr>
          <a:xfrm rot="20096525">
            <a:off x="2507454" y="2927655"/>
            <a:ext cx="2029830" cy="2133891"/>
            <a:chOff x="1364816" y="2052618"/>
            <a:chExt cx="3810000" cy="3810000"/>
          </a:xfrm>
        </p:grpSpPr>
        <p:pic>
          <p:nvPicPr>
            <p:cNvPr id="1034" name="Picture 10" descr="Autocolante Pixerstick old paper - PIXERS.COM.PT">
              <a:extLst>
                <a:ext uri="{FF2B5EF4-FFF2-40B4-BE49-F238E27FC236}">
                  <a16:creationId xmlns:a16="http://schemas.microsoft.com/office/drawing/2014/main" id="{659CCF05-AD6C-362C-8EA9-41CF405A6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816" y="2052618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2A05C0-F407-3407-FB2F-AE89506D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7283" y="3102484"/>
              <a:ext cx="1743995" cy="171026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34EF0-A28D-DF3E-2200-3339AE9B0B02}"/>
              </a:ext>
            </a:extLst>
          </p:cNvPr>
          <p:cNvGrpSpPr/>
          <p:nvPr/>
        </p:nvGrpSpPr>
        <p:grpSpPr>
          <a:xfrm rot="1099459">
            <a:off x="5722418" y="3026862"/>
            <a:ext cx="2045168" cy="1935479"/>
            <a:chOff x="5113094" y="995380"/>
            <a:chExt cx="3810000" cy="3810000"/>
          </a:xfrm>
        </p:grpSpPr>
        <p:pic>
          <p:nvPicPr>
            <p:cNvPr id="14" name="Picture 10" descr="Autocolante Pixerstick old paper - PIXERS.COM.PT">
              <a:extLst>
                <a:ext uri="{FF2B5EF4-FFF2-40B4-BE49-F238E27FC236}">
                  <a16:creationId xmlns:a16="http://schemas.microsoft.com/office/drawing/2014/main" id="{5C07ADED-124C-CF23-7E8C-E53090EA3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094" y="995380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D4E440-20FA-7491-5985-FB6840C71DB9}"/>
                </a:ext>
              </a:extLst>
            </p:cNvPr>
            <p:cNvSpPr txBox="1"/>
            <p:nvPr/>
          </p:nvSpPr>
          <p:spPr>
            <a:xfrm>
              <a:off x="6028267" y="1651000"/>
              <a:ext cx="1969226" cy="10905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1000" b="1" dirty="0" err="1">
                  <a:ln/>
                  <a:solidFill>
                    <a:schemeClr val="accent3"/>
                  </a:solidFill>
                </a:rPr>
                <a:t>Programação</a:t>
              </a:r>
              <a:r>
                <a:rPr lang="en-US" sz="1000" b="1" dirty="0">
                  <a:ln/>
                  <a:solidFill>
                    <a:schemeClr val="accent3"/>
                  </a:solidFill>
                </a:rPr>
                <a:t> </a:t>
              </a:r>
            </a:p>
            <a:p>
              <a:pPr algn="ctr"/>
              <a:r>
                <a:rPr lang="en-US" sz="1000" b="1" dirty="0">
                  <a:ln/>
                  <a:solidFill>
                    <a:schemeClr val="accent3"/>
                  </a:solidFill>
                </a:rPr>
                <a:t>com </a:t>
              </a:r>
            </a:p>
            <a:p>
              <a:pPr algn="ctr"/>
              <a:r>
                <a:rPr lang="en-US" sz="1000" b="1" dirty="0" err="1">
                  <a:ln/>
                  <a:solidFill>
                    <a:schemeClr val="accent3"/>
                  </a:solidFill>
                </a:rPr>
                <a:t>Objetos</a:t>
              </a:r>
              <a:endParaRPr lang="en-US" sz="1000" b="1" dirty="0">
                <a:ln/>
                <a:solidFill>
                  <a:schemeClr val="accent3"/>
                </a:solidFill>
              </a:endParaRPr>
            </a:p>
          </p:txBody>
        </p:sp>
      </p:grpSp>
      <p:pic>
        <p:nvPicPr>
          <p:cNvPr id="10" name="mixkit-car-explosion-debris-1562">
            <a:hlinkClick r:id="" action="ppaction://media"/>
            <a:extLst>
              <a:ext uri="{FF2B5EF4-FFF2-40B4-BE49-F238E27FC236}">
                <a16:creationId xmlns:a16="http://schemas.microsoft.com/office/drawing/2014/main" id="{F0A62147-1CB9-76AA-E361-77A0F5019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2013" y="7821613"/>
            <a:ext cx="406400" cy="406400"/>
          </a:xfrm>
          <a:prstGeom prst="rect">
            <a:avLst/>
          </a:prstGeom>
        </p:spPr>
      </p:pic>
      <p:pic>
        <p:nvPicPr>
          <p:cNvPr id="11" name="mixkit-human-male-casual-laugh-411">
            <a:hlinkClick r:id="" action="ppaction://media"/>
            <a:extLst>
              <a:ext uri="{FF2B5EF4-FFF2-40B4-BE49-F238E27FC236}">
                <a16:creationId xmlns:a16="http://schemas.microsoft.com/office/drawing/2014/main" id="{B1513BEF-081C-F0BC-4D66-30057B24125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677938" y="-73530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-4.81481E-6 L -1.3056 -0.01319 " pathEditMode="relative" rAng="0" ptsTypes="AA">
                                      <p:cBhvr>
                                        <p:cTn id="11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6" y="-67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1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600000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5400000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xit" presetSubtype="4" accel="10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accel="10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Rot by="5400000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A0FB2-CDDC-7C94-4FB3-DA51075C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1" y="1200329"/>
            <a:ext cx="6065171" cy="54988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180BC-08AC-15F2-9B7F-278326B66DA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6ED60-9D00-5BCD-D27D-0E997546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53" y="3301987"/>
            <a:ext cx="5153012" cy="5926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951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87AF1-6D11-1B54-26CE-B77EFE08315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328B6-450D-0E2A-3FD7-FE593F30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16" y="1386665"/>
            <a:ext cx="6416649" cy="51621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948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7EF8B-EB7F-8D75-1674-18FE6B45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062" y="1200329"/>
            <a:ext cx="4223876" cy="5469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55797-D6BC-8A75-5E0E-D8203642103A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</p:spTree>
    <p:extLst>
      <p:ext uri="{BB962C8B-B14F-4D97-AF65-F5344CB8AC3E}">
        <p14:creationId xmlns:p14="http://schemas.microsoft.com/office/powerpoint/2010/main" val="378669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0684E-0479-A128-67EC-933AD1119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736" y="1405465"/>
            <a:ext cx="4038213" cy="3661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076CD-ACF5-6BEB-663D-454773AD04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004" y="1405465"/>
            <a:ext cx="5087060" cy="1743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E6CAA-463D-9CE0-97FB-5E678FF6071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Singleton</a:t>
            </a:r>
          </a:p>
        </p:txBody>
      </p:sp>
      <p:pic>
        <p:nvPicPr>
          <p:cNvPr id="11268" name="Picture 4" descr="Versus Vs Text Vector Transparent Design Gráfico Por ss graphic studio ·  Creative Fabrica">
            <a:extLst>
              <a:ext uri="{FF2B5EF4-FFF2-40B4-BE49-F238E27FC236}">
                <a16:creationId xmlns:a16="http://schemas.microsoft.com/office/drawing/2014/main" id="{2ACF85C0-8E76-8669-EE37-4305A1DF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483" y="1007006"/>
            <a:ext cx="4286249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am Sound Effect">
            <a:hlinkClick r:id="" action="ppaction://media"/>
            <a:extLst>
              <a:ext uri="{FF2B5EF4-FFF2-40B4-BE49-F238E27FC236}">
                <a16:creationId xmlns:a16="http://schemas.microsoft.com/office/drawing/2014/main" id="{E145E0D1-DB85-D1B4-6BDC-DDB01CEB2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133013" y="7364413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E452B-8CAA-9B8E-E9C6-DE09DCAE326B}"/>
              </a:ext>
            </a:extLst>
          </p:cNvPr>
          <p:cNvSpPr txBox="1"/>
          <p:nvPr/>
        </p:nvSpPr>
        <p:spPr>
          <a:xfrm>
            <a:off x="6973004" y="3365287"/>
            <a:ext cx="52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6D6DC-3FB6-90EA-FBAD-1D06B146A2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001386">
            <a:off x="6004067" y="3388881"/>
            <a:ext cx="1060095" cy="691477"/>
          </a:xfrm>
          <a:prstGeom prst="rect">
            <a:avLst/>
          </a:prstGeom>
        </p:spPr>
      </p:pic>
      <p:pic>
        <p:nvPicPr>
          <p:cNvPr id="11272" name="Picture 8" descr="Bam! Pow! Words From the Comics">
            <a:extLst>
              <a:ext uri="{FF2B5EF4-FFF2-40B4-BE49-F238E27FC236}">
                <a16:creationId xmlns:a16="http://schemas.microsoft.com/office/drawing/2014/main" id="{F52F091A-B111-0F7E-9C51-9CCD941A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29" y="3021543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fx-punch">
            <a:hlinkClick r:id="" action="ppaction://media"/>
            <a:extLst>
              <a:ext uri="{FF2B5EF4-FFF2-40B4-BE49-F238E27FC236}">
                <a16:creationId xmlns:a16="http://schemas.microsoft.com/office/drawing/2014/main" id="{877BA307-B481-DDA8-70C5-625B55AB38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08229" y="7364413"/>
            <a:ext cx="406400" cy="40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8AEE94-C50D-D877-A9FE-225DC7EB6CD1}"/>
              </a:ext>
            </a:extLst>
          </p:cNvPr>
          <p:cNvSpPr txBox="1"/>
          <p:nvPr/>
        </p:nvSpPr>
        <p:spPr>
          <a:xfrm>
            <a:off x="-1" y="5116879"/>
            <a:ext cx="5630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Compatible with 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Customizable lazy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Restrict the number of instances (not just to 1)</a:t>
            </a:r>
          </a:p>
        </p:txBody>
      </p:sp>
      <p:pic>
        <p:nvPicPr>
          <p:cNvPr id="13" name="damn">
            <a:hlinkClick r:id="" action="ppaction://media"/>
            <a:extLst>
              <a:ext uri="{FF2B5EF4-FFF2-40B4-BE49-F238E27FC236}">
                <a16:creationId xmlns:a16="http://schemas.microsoft.com/office/drawing/2014/main" id="{D314D108-49B5-677C-83BB-F7B60919DF9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82146" y="7364413"/>
            <a:ext cx="406400" cy="40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278A5D-5616-21B0-AF6B-79DD025448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89157">
            <a:off x="3923735" y="4930438"/>
            <a:ext cx="1060095" cy="691477"/>
          </a:xfrm>
          <a:prstGeom prst="rect">
            <a:avLst/>
          </a:prstGeom>
        </p:spPr>
      </p:pic>
      <p:pic>
        <p:nvPicPr>
          <p:cNvPr id="21" name="Picture 8" descr="Bam! Pow! Words From the Comics">
            <a:extLst>
              <a:ext uri="{FF2B5EF4-FFF2-40B4-BE49-F238E27FC236}">
                <a16:creationId xmlns:a16="http://schemas.microsoft.com/office/drawing/2014/main" id="{69FCB1AE-4B7E-11CA-976D-165F978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91" y="1692980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sfx-punch">
            <a:hlinkClick r:id="" action="ppaction://media"/>
            <a:extLst>
              <a:ext uri="{FF2B5EF4-FFF2-40B4-BE49-F238E27FC236}">
                <a16:creationId xmlns:a16="http://schemas.microsoft.com/office/drawing/2014/main" id="{DBC545D7-84FF-A78A-66DB-09AAFB171D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27912" y="8535971"/>
            <a:ext cx="406400" cy="40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14470C-FB2F-D448-4213-652784A6FE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246376">
            <a:off x="5131474" y="4937852"/>
            <a:ext cx="1060095" cy="691477"/>
          </a:xfrm>
          <a:prstGeom prst="rect">
            <a:avLst/>
          </a:prstGeom>
        </p:spPr>
      </p:pic>
      <p:pic>
        <p:nvPicPr>
          <p:cNvPr id="24" name="Picture 8" descr="Bam! Pow! Words From the Comics">
            <a:extLst>
              <a:ext uri="{FF2B5EF4-FFF2-40B4-BE49-F238E27FC236}">
                <a16:creationId xmlns:a16="http://schemas.microsoft.com/office/drawing/2014/main" id="{5B43F585-A7FE-90D0-CF56-6DFF89FA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34" y="1763788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sfx-punch">
            <a:hlinkClick r:id="" action="ppaction://media"/>
            <a:extLst>
              <a:ext uri="{FF2B5EF4-FFF2-40B4-BE49-F238E27FC236}">
                <a16:creationId xmlns:a16="http://schemas.microsoft.com/office/drawing/2014/main" id="{48BA420A-0991-5848-DFD8-CF69732A46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80312" y="8688371"/>
            <a:ext cx="4064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B8819E-948A-B63A-6EEB-B9797E4576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435428">
            <a:off x="5732280" y="5661039"/>
            <a:ext cx="1060095" cy="691477"/>
          </a:xfrm>
          <a:prstGeom prst="rect">
            <a:avLst/>
          </a:prstGeom>
        </p:spPr>
      </p:pic>
      <p:pic>
        <p:nvPicPr>
          <p:cNvPr id="27" name="Picture 8" descr="Bam! Pow! Words From the Comics">
            <a:extLst>
              <a:ext uri="{FF2B5EF4-FFF2-40B4-BE49-F238E27FC236}">
                <a16:creationId xmlns:a16="http://schemas.microsoft.com/office/drawing/2014/main" id="{795413D8-A7F1-653D-37C7-62449F16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577" y="2088911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sfx-punch">
            <a:hlinkClick r:id="" action="ppaction://media"/>
            <a:extLst>
              <a:ext uri="{FF2B5EF4-FFF2-40B4-BE49-F238E27FC236}">
                <a16:creationId xmlns:a16="http://schemas.microsoft.com/office/drawing/2014/main" id="{3796CA5F-85E5-630B-F360-A6B9B42F57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82096" y="9077237"/>
            <a:ext cx="406400" cy="406400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BC511E0B-6329-7005-1F44-719F98585D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513" y="4914728"/>
            <a:ext cx="1700707" cy="17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3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20534 0.0085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9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906"/>
                            </p:stCondLst>
                            <p:childTnLst>
                              <p:par>
                                <p:cTn id="43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2.96296E-6 L 0.24493 -0.4062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2032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90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3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5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91667E-6 -3.7037E-7 L 0.29922 -0.38634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1" y="-1932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mediacall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190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8" presetID="31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1.875E-6 4.07407E-6 L 0.42318 -0.4574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190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906"/>
                            </p:stCondLst>
                            <p:childTnLst>
                              <p:par>
                                <p:cTn id="12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8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6B28B-48A5-1106-9E69-4A19C7E567B5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(aka Wrapper)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8B788-1DA8-D711-1DED-B0CD7A88CED2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8AE76-DF72-DE2A-5313-FB784055BED4}"/>
              </a:ext>
            </a:extLst>
          </p:cNvPr>
          <p:cNvSpPr txBox="1"/>
          <p:nvPr/>
        </p:nvSpPr>
        <p:spPr>
          <a:xfrm>
            <a:off x="0" y="20320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/Examples/Decorator/Printer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217A-2689-B35F-AD57-09545F8F9A29}"/>
              </a:ext>
            </a:extLst>
          </p:cNvPr>
          <p:cNvSpPr txBox="1"/>
          <p:nvPr/>
        </p:nvSpPr>
        <p:spPr>
          <a:xfrm>
            <a:off x="10085727" y="1115354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RAPPER</a:t>
            </a:r>
          </a:p>
        </p:txBody>
      </p:sp>
      <p:pic>
        <p:nvPicPr>
          <p:cNvPr id="6" name="Desktop 2022.08.04 - 20.48.29.01_Trim">
            <a:hlinkClick r:id="" action="ppaction://media"/>
            <a:extLst>
              <a:ext uri="{FF2B5EF4-FFF2-40B4-BE49-F238E27FC236}">
                <a16:creationId xmlns:a16="http://schemas.microsoft.com/office/drawing/2014/main" id="{96BAD532-946A-57E7-1EE0-815A142DA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0" y="3248528"/>
            <a:ext cx="5378261" cy="3025272"/>
          </a:xfrm>
          <a:prstGeom prst="rect">
            <a:avLst/>
          </a:prstGeom>
        </p:spPr>
      </p:pic>
      <p:sp>
        <p:nvSpPr>
          <p:cNvPr id="7" name="Not Equal 6">
            <a:extLst>
              <a:ext uri="{FF2B5EF4-FFF2-40B4-BE49-F238E27FC236}">
                <a16:creationId xmlns:a16="http://schemas.microsoft.com/office/drawing/2014/main" id="{66543C3C-0700-0A6B-52A4-5259B27945A2}"/>
              </a:ext>
            </a:extLst>
          </p:cNvPr>
          <p:cNvSpPr/>
          <p:nvPr/>
        </p:nvSpPr>
        <p:spPr>
          <a:xfrm rot="18125285">
            <a:off x="7563511" y="1472113"/>
            <a:ext cx="2777066" cy="1298956"/>
          </a:xfrm>
          <a:prstGeom prst="mathNotEqua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314" name="Picture 2" descr="Dancing Cat GIFs | Tenor">
            <a:extLst>
              <a:ext uri="{FF2B5EF4-FFF2-40B4-BE49-F238E27FC236}">
                <a16:creationId xmlns:a16="http://schemas.microsoft.com/office/drawing/2014/main" id="{38DA6FB7-87A7-7240-B336-24FA16B7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4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9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7EEB9-849F-46B1-5636-1318D598CF5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E7FE904-8460-0713-3C79-E5B05D98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66" y="2045758"/>
            <a:ext cx="5416889" cy="2365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6D8BF-B56C-CA7A-A2D8-74FFE3C2D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68" y="1938034"/>
            <a:ext cx="4085142" cy="3158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23FD3FD-BF7E-673E-D7E0-7E1B13D5D433}"/>
              </a:ext>
            </a:extLst>
          </p:cNvPr>
          <p:cNvSpPr/>
          <p:nvPr/>
        </p:nvSpPr>
        <p:spPr>
          <a:xfrm>
            <a:off x="1371623" y="1938034"/>
            <a:ext cx="1236110" cy="669699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94035AA-D3AA-83C6-707E-E1CFC0E2B7E5}"/>
              </a:ext>
            </a:extLst>
          </p:cNvPr>
          <p:cNvSpPr/>
          <p:nvPr/>
        </p:nvSpPr>
        <p:spPr>
          <a:xfrm>
            <a:off x="406399" y="2759301"/>
            <a:ext cx="1405467" cy="669699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D532064-CC16-670A-03D8-AEB9AE545438}"/>
              </a:ext>
            </a:extLst>
          </p:cNvPr>
          <p:cNvSpPr/>
          <p:nvPr/>
        </p:nvSpPr>
        <p:spPr>
          <a:xfrm>
            <a:off x="1109132" y="3604729"/>
            <a:ext cx="1405466" cy="914128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786E836-81D4-8E0F-1521-57AA0E2F0E0B}"/>
              </a:ext>
            </a:extLst>
          </p:cNvPr>
          <p:cNvSpPr/>
          <p:nvPr/>
        </p:nvSpPr>
        <p:spPr>
          <a:xfrm>
            <a:off x="8017957" y="2045758"/>
            <a:ext cx="2802420" cy="561975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010CB668-1F0B-869B-B8FC-681E2B26D2EC}"/>
              </a:ext>
            </a:extLst>
          </p:cNvPr>
          <p:cNvSpPr/>
          <p:nvPr/>
        </p:nvSpPr>
        <p:spPr>
          <a:xfrm>
            <a:off x="6976533" y="3183466"/>
            <a:ext cx="1286934" cy="635001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B6A626B-DFC1-1717-3019-E037303C469B}"/>
              </a:ext>
            </a:extLst>
          </p:cNvPr>
          <p:cNvSpPr/>
          <p:nvPr/>
        </p:nvSpPr>
        <p:spPr>
          <a:xfrm>
            <a:off x="2827867" y="3588632"/>
            <a:ext cx="1435123" cy="822501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B0F998A-2896-FC92-F9B3-D49BC257EA97}"/>
              </a:ext>
            </a:extLst>
          </p:cNvPr>
          <p:cNvSpPr/>
          <p:nvPr/>
        </p:nvSpPr>
        <p:spPr>
          <a:xfrm>
            <a:off x="8398956" y="4441836"/>
            <a:ext cx="1303843" cy="561975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E74B5B8-10BE-FABC-A27C-B6D2275E6D28}"/>
              </a:ext>
            </a:extLst>
          </p:cNvPr>
          <p:cNvSpPr/>
          <p:nvPr/>
        </p:nvSpPr>
        <p:spPr>
          <a:xfrm>
            <a:off x="9702799" y="4447139"/>
            <a:ext cx="1303842" cy="561975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3AC95-4C1B-422B-A1BE-E0566C8C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6" y="1757511"/>
            <a:ext cx="4557027" cy="4790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08249-C068-5F8E-F4C9-9F86D5E4D38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77C63-ACCF-1F54-3955-4AD7343E3CF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Minecraft Example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7BB645-DBC8-B7E6-06D3-7E53D6CA9966}"/>
              </a:ext>
            </a:extLst>
          </p:cNvPr>
          <p:cNvCxnSpPr/>
          <p:nvPr/>
        </p:nvCxnSpPr>
        <p:spPr>
          <a:xfrm flipH="1">
            <a:off x="2099733" y="2929467"/>
            <a:ext cx="209973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78E44A-E53E-D571-54BE-6DAC5BBD2F50}"/>
              </a:ext>
            </a:extLst>
          </p:cNvPr>
          <p:cNvSpPr txBox="1"/>
          <p:nvPr/>
        </p:nvSpPr>
        <p:spPr>
          <a:xfrm>
            <a:off x="4199466" y="2744801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DotPlayer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 wrapping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Bukkit’s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Player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388F1F-D4E2-D555-0E98-1ACBAC7C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58" y="4042155"/>
            <a:ext cx="6276909" cy="1842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6047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44F81-AF55-2CD4-51BF-DCA2DB40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" y="1876044"/>
            <a:ext cx="4557027" cy="4790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A7D44-057E-D803-CBEC-9E701EEB20A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89D0F-807C-BE66-05A1-1DE13FDBAEB2}"/>
              </a:ext>
            </a:extLst>
          </p:cNvPr>
          <p:cNvSpPr txBox="1"/>
          <p:nvPr/>
        </p:nvSpPr>
        <p:spPr>
          <a:xfrm>
            <a:off x="0" y="85549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Minecraft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AC4FC-3A63-7F37-D2D4-2B36478C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81" y="1420001"/>
            <a:ext cx="6658904" cy="238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675E2-9136-3614-5CC0-A579B8946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421" y="1876044"/>
            <a:ext cx="3187648" cy="4790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72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A7D44-057E-D803-CBEC-9E701EEB20A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A00AC-0360-C467-99D3-121D2794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9" y="2295773"/>
            <a:ext cx="11444382" cy="34407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8A9684-1300-9837-9A7E-58CE6F3BE25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Java Built-in Example</a:t>
            </a:r>
          </a:p>
        </p:txBody>
      </p:sp>
    </p:spTree>
    <p:extLst>
      <p:ext uri="{BB962C8B-B14F-4D97-AF65-F5344CB8AC3E}">
        <p14:creationId xmlns:p14="http://schemas.microsoft.com/office/powerpoint/2010/main" val="42430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A7D44-057E-D803-CBEC-9E701EEB20A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A9684-1300-9837-9A7E-58CE6F3BE25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Differences with Composite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A64D721-6580-0423-55FB-F1C9A4545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6" y="2373065"/>
            <a:ext cx="5416889" cy="2365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00C76-1ED1-B038-D45D-7E1395CD49EE}"/>
              </a:ext>
            </a:extLst>
          </p:cNvPr>
          <p:cNvSpPr txBox="1"/>
          <p:nvPr/>
        </p:nvSpPr>
        <p:spPr>
          <a:xfrm>
            <a:off x="2015068" y="183445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Decorator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F57BD-6B92-0FF9-492F-CDBBF2AB3953}"/>
              </a:ext>
            </a:extLst>
          </p:cNvPr>
          <p:cNvSpPr txBox="1"/>
          <p:nvPr/>
        </p:nvSpPr>
        <p:spPr>
          <a:xfrm>
            <a:off x="8657816" y="1815883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239501-A87F-A860-9531-B619DBD1E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141" y="2335920"/>
            <a:ext cx="5340695" cy="31558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59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356A-097B-A3E8-09AA-C0BE69DAB9A6}"/>
              </a:ext>
            </a:extLst>
          </p:cNvPr>
          <p:cNvSpPr txBox="1"/>
          <p:nvPr/>
        </p:nvSpPr>
        <p:spPr>
          <a:xfrm>
            <a:off x="792483" y="821265"/>
            <a:ext cx="6098705" cy="522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atin typeface="+mj-lt"/>
                <a:ea typeface="+mj-ea"/>
                <a:cs typeface="+mj-cs"/>
              </a:rPr>
              <a:t>What are Design Patterns?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87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237D2-45FA-CDC9-EADB-0E1CA5D5110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Decorator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67F0B-7B16-B20A-F312-0CC6FBC4C34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BC631-B7C4-92A2-11E4-5D50E41AE7A8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/Exercises/Decorator/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TextFormat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65BB6-2058-AFD1-9720-AD1C338B2284}"/>
              </a:ext>
            </a:extLst>
          </p:cNvPr>
          <p:cNvSpPr txBox="1"/>
          <p:nvPr/>
        </p:nvSpPr>
        <p:spPr>
          <a:xfrm>
            <a:off x="1498601" y="4521200"/>
            <a:ext cx="938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Very similar to Bungee </a:t>
            </a:r>
            <a:r>
              <a:rPr lang="en-US" sz="36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TextComponent</a:t>
            </a:r>
            <a:endParaRPr 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3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1B7E7F-FFBB-FA3D-D1C0-AD39A86F218C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E33C6-1F54-E8F1-DB9A-BA65DDE2D6F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pic>
        <p:nvPicPr>
          <p:cNvPr id="14338" name="Picture 2" descr="Traffic Lights – Apps no Google Play">
            <a:extLst>
              <a:ext uri="{FF2B5EF4-FFF2-40B4-BE49-F238E27FC236}">
                <a16:creationId xmlns:a16="http://schemas.microsoft.com/office/drawing/2014/main" id="{A75391F2-1859-68C7-AC0B-E70C43C0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4" y="239234"/>
            <a:ext cx="1867003" cy="18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3AD0E-ADAE-E3DC-5A1C-F950AB269250}"/>
              </a:ext>
            </a:extLst>
          </p:cNvPr>
          <p:cNvSpPr txBox="1"/>
          <p:nvPr/>
        </p:nvSpPr>
        <p:spPr>
          <a:xfrm>
            <a:off x="0" y="2048934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the semaphore’s clock ticks, it should transition from green -&gt; yellow, yellow -&gt; red, red -&gt; green.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There’s a panic button that when pressed makes the semaphore turn red and ignore clock ticks.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‘off’ button makes the semaphore’s yellow light blink (unless in panic mode).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‘on’ button is the only way to transition from ‘blinking’ or ‘panic’ to a normal function again, turning the semaphore red.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People may only cross if the semaphore’s light is red or is blinking yellow (carefully).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Cars may only cross if the light is green, yellow or blinking yellow (carefully).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created, the semaphore is blinking yellow.</a:t>
            </a:r>
          </a:p>
        </p:txBody>
      </p:sp>
    </p:spTree>
    <p:extLst>
      <p:ext uri="{BB962C8B-B14F-4D97-AF65-F5344CB8AC3E}">
        <p14:creationId xmlns:p14="http://schemas.microsoft.com/office/powerpoint/2010/main" val="32994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57E21-B73F-4732-B037-4CA23FF8F83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BC3C3-723C-6F38-AD2E-9AEB68222169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 Naive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520FF-4491-086D-9BD0-402093D7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6" y="2373065"/>
            <a:ext cx="3735045" cy="19570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3B742-067E-49AD-1E24-53988C49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67" y="2373065"/>
            <a:ext cx="6151561" cy="39346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8325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3B9C1-8BA4-270A-48E2-8D04057A356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79302-8972-E52F-AA2D-A127F1DB1721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34EB6-42FA-CBF0-0C6B-3AEF2487C6FA}"/>
              </a:ext>
            </a:extLst>
          </p:cNvPr>
          <p:cNvSpPr txBox="1"/>
          <p:nvPr/>
        </p:nvSpPr>
        <p:spPr>
          <a:xfrm>
            <a:off x="0" y="20489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the semaphore’s clock ticks, it should transition from green -&gt; yellow, yellow -&gt; red, red -&gt; green.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B9A48-EB69-0F75-80C0-AA3F6BC8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83" y="2774434"/>
            <a:ext cx="5460833" cy="33306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79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3B9C1-8BA4-270A-48E2-8D04057A356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79302-8972-E52F-AA2D-A127F1DB1721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9EA74-A30D-0591-7AAE-543533C48DB8}"/>
              </a:ext>
            </a:extLst>
          </p:cNvPr>
          <p:cNvSpPr txBox="1"/>
          <p:nvPr/>
        </p:nvSpPr>
        <p:spPr>
          <a:xfrm>
            <a:off x="0" y="20489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There’s a panic button that when pressed makes the semaphore turn red and ignore clock ticks.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F6511-0527-54FF-A0A4-C68791ED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837" y="3095461"/>
            <a:ext cx="6268325" cy="23434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482" name="Picture 2" descr="Pin page">
            <a:extLst>
              <a:ext uri="{FF2B5EF4-FFF2-40B4-BE49-F238E27FC236}">
                <a16:creationId xmlns:a16="http://schemas.microsoft.com/office/drawing/2014/main" id="{FE4C491C-8612-199C-8291-9153D0A8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79333"/>
            <a:ext cx="12192000" cy="40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776CF-7D79-4792-A0FB-1A2F63B26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250" y="2930247"/>
            <a:ext cx="2765662" cy="2748799"/>
          </a:xfrm>
          <a:prstGeom prst="rect">
            <a:avLst/>
          </a:prstGeom>
        </p:spPr>
      </p:pic>
      <p:pic>
        <p:nvPicPr>
          <p:cNvPr id="11" name="mixkit-horror-impact-773">
            <a:hlinkClick r:id="" action="ppaction://media"/>
            <a:extLst>
              <a:ext uri="{FF2B5EF4-FFF2-40B4-BE49-F238E27FC236}">
                <a16:creationId xmlns:a16="http://schemas.microsoft.com/office/drawing/2014/main" id="{553398FF-F361-491C-8460-DA6021696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18407" y="58718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00727-6505-675F-42C4-F9B1A892A97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4F58E-1523-8E3C-8A08-F3E416D510ED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13E85-6067-8D12-E800-4D7F568075AD}"/>
              </a:ext>
            </a:extLst>
          </p:cNvPr>
          <p:cNvSpPr txBox="1"/>
          <p:nvPr/>
        </p:nvSpPr>
        <p:spPr>
          <a:xfrm>
            <a:off x="0" y="20489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‘off’ button makes the semaphore’s yellow light blink (unless in panic mode).</a:t>
            </a:r>
          </a:p>
        </p:txBody>
      </p:sp>
      <p:pic>
        <p:nvPicPr>
          <p:cNvPr id="5" name="Picture 6" descr="Traffic light - Simple English Wikipedia, the free encyclopedia">
            <a:extLst>
              <a:ext uri="{FF2B5EF4-FFF2-40B4-BE49-F238E27FC236}">
                <a16:creationId xmlns:a16="http://schemas.microsoft.com/office/drawing/2014/main" id="{846888B2-6EB8-7FC3-5A61-915F14A7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0" b="24308"/>
          <a:stretch/>
        </p:blipFill>
        <p:spPr bwMode="auto">
          <a:xfrm>
            <a:off x="10216069" y="2373065"/>
            <a:ext cx="1100335" cy="28774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24613-C21A-C531-D2AC-09D8EA957D78}"/>
              </a:ext>
            </a:extLst>
          </p:cNvPr>
          <p:cNvSpPr txBox="1"/>
          <p:nvPr/>
        </p:nvSpPr>
        <p:spPr>
          <a:xfrm>
            <a:off x="10397936" y="3557884"/>
            <a:ext cx="701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*pretend that it’s blinking*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1DAD7-4974-86A8-AA43-BCB829BC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930247"/>
            <a:ext cx="6039693" cy="30770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996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842AE-37B9-DCBC-A155-2FED85CAC28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429EE-E3DA-D55E-B69B-24768D0911B7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7679F-E596-A13B-789F-4A79B64DB5E2}"/>
              </a:ext>
            </a:extLst>
          </p:cNvPr>
          <p:cNvSpPr txBox="1"/>
          <p:nvPr/>
        </p:nvSpPr>
        <p:spPr>
          <a:xfrm>
            <a:off x="0" y="20489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‘on’ button is the only way to transition from ‘blinking’ or ‘panic’ to a normal function again, turning the semaphore red.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C8639-8698-2052-448D-31F20CA2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31" y="2986688"/>
            <a:ext cx="6481938" cy="32309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1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0A3B92-FFC2-5FF7-4548-563532013C1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AEA5F-398C-FF57-D904-B049CF56955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5C2C5-5FC4-BF6A-435E-C871755DB39B}"/>
              </a:ext>
            </a:extLst>
          </p:cNvPr>
          <p:cNvSpPr txBox="1"/>
          <p:nvPr/>
        </p:nvSpPr>
        <p:spPr>
          <a:xfrm>
            <a:off x="0" y="1651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Cars may only cross if the light is green, yellow or blinking yellow (carefully).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created, the semaphore is blinking yellow.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6856E-296E-FE86-156D-87A47197C5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205" y="2294145"/>
            <a:ext cx="11403590" cy="2438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 descr="A picture containing person, person, looking, dark&#10;&#10;Description automatically generated">
            <a:extLst>
              <a:ext uri="{FF2B5EF4-FFF2-40B4-BE49-F238E27FC236}">
                <a16:creationId xmlns:a16="http://schemas.microsoft.com/office/drawing/2014/main" id="{C2C3851D-F942-590F-D7B0-5E6B6B7E1E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267" y="4893733"/>
            <a:ext cx="1964267" cy="19642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DA341E0-C09A-E11C-CF87-E431B96138DE}"/>
              </a:ext>
            </a:extLst>
          </p:cNvPr>
          <p:cNvGrpSpPr/>
          <p:nvPr/>
        </p:nvGrpSpPr>
        <p:grpSpPr>
          <a:xfrm>
            <a:off x="11381065" y="3429000"/>
            <a:ext cx="7300636" cy="4007527"/>
            <a:chOff x="2088898" y="1449917"/>
            <a:chExt cx="9144000" cy="5143500"/>
          </a:xfrm>
        </p:grpSpPr>
        <p:pic>
          <p:nvPicPr>
            <p:cNvPr id="23554" name="Picture 2" descr="Aluguer de carros Portugal | Enterprise Rent-A-Car">
              <a:extLst>
                <a:ext uri="{FF2B5EF4-FFF2-40B4-BE49-F238E27FC236}">
                  <a16:creationId xmlns:a16="http://schemas.microsoft.com/office/drawing/2014/main" id="{B046951B-5316-5926-59D3-690C98594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898" y="1449917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9D918C-3F03-6392-DDCD-FA5838F5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59378" y="3501910"/>
              <a:ext cx="1070221" cy="1096681"/>
            </a:xfrm>
            <a:prstGeom prst="rect">
              <a:avLst/>
            </a:prstGeom>
          </p:spPr>
        </p:pic>
      </p:grpSp>
      <p:pic>
        <p:nvPicPr>
          <p:cNvPr id="12" name="sfx-punch">
            <a:hlinkClick r:id="" action="ppaction://media"/>
            <a:extLst>
              <a:ext uri="{FF2B5EF4-FFF2-40B4-BE49-F238E27FC236}">
                <a16:creationId xmlns:a16="http://schemas.microsoft.com/office/drawing/2014/main" id="{FF67C442-4CCE-0506-E27A-883E8B3E5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682096" y="9077237"/>
            <a:ext cx="406400" cy="406400"/>
          </a:xfrm>
          <a:prstGeom prst="rect">
            <a:avLst/>
          </a:prstGeom>
        </p:spPr>
      </p:pic>
      <p:pic>
        <p:nvPicPr>
          <p:cNvPr id="13" name="Picture 6" descr="Traffic light - Simple English Wikipedia, the free encyclopedia">
            <a:extLst>
              <a:ext uri="{FF2B5EF4-FFF2-40B4-BE49-F238E27FC236}">
                <a16:creationId xmlns:a16="http://schemas.microsoft.com/office/drawing/2014/main" id="{36EBE4A6-5C97-4F41-ED38-12342912D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2" b="24308"/>
          <a:stretch/>
        </p:blipFill>
        <p:spPr bwMode="auto">
          <a:xfrm>
            <a:off x="11000333" y="138152"/>
            <a:ext cx="761464" cy="1930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Recording_1-[AudioTrimmer.com]">
            <a:hlinkClick r:id="" action="ppaction://media"/>
            <a:extLst>
              <a:ext uri="{FF2B5EF4-FFF2-40B4-BE49-F238E27FC236}">
                <a16:creationId xmlns:a16="http://schemas.microsoft.com/office/drawing/2014/main" id="{DD5C8E09-AA6A-7B51-AC80-29C714C91F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814513" y="7580313"/>
            <a:ext cx="406400" cy="406400"/>
          </a:xfrm>
          <a:prstGeom prst="rect">
            <a:avLst/>
          </a:prstGeom>
        </p:spPr>
      </p:pic>
      <p:pic>
        <p:nvPicPr>
          <p:cNvPr id="11" name="Recording_1-[AudioTrimmer.com] (1)">
            <a:hlinkClick r:id="" action="ppaction://media"/>
            <a:extLst>
              <a:ext uri="{FF2B5EF4-FFF2-40B4-BE49-F238E27FC236}">
                <a16:creationId xmlns:a16="http://schemas.microsoft.com/office/drawing/2014/main" id="{EEA074DC-21F6-283E-F060-7F99DD389C9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68950" y="7793038"/>
            <a:ext cx="406400" cy="406400"/>
          </a:xfrm>
          <a:prstGeom prst="rect">
            <a:avLst/>
          </a:prstGeom>
        </p:spPr>
      </p:pic>
      <p:pic>
        <p:nvPicPr>
          <p:cNvPr id="5" name="wooohooo">
            <a:hlinkClick r:id="" action="ppaction://media"/>
            <a:extLst>
              <a:ext uri="{FF2B5EF4-FFF2-40B4-BE49-F238E27FC236}">
                <a16:creationId xmlns:a16="http://schemas.microsoft.com/office/drawing/2014/main" id="{E1BCDEBF-CD48-15FD-1B09-23E33F28492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28714" y="7470182"/>
            <a:ext cx="406400" cy="406400"/>
          </a:xfrm>
          <a:prstGeom prst="rect">
            <a:avLst/>
          </a:prstGeom>
        </p:spPr>
      </p:pic>
      <p:pic>
        <p:nvPicPr>
          <p:cNvPr id="14" name="ohhshit">
            <a:hlinkClick r:id="" action="ppaction://media"/>
            <a:extLst>
              <a:ext uri="{FF2B5EF4-FFF2-40B4-BE49-F238E27FC236}">
                <a16:creationId xmlns:a16="http://schemas.microsoft.com/office/drawing/2014/main" id="{BADC28AA-1323-557A-A46F-012A7102E8F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342563" y="80803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0.5711 0.00093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55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2.5E-6 3.7037E-7 L -1.47448 0.00231 " pathEditMode="relative" rAng="0" ptsTypes="AA">
                                      <p:cBhvr>
                                        <p:cTn id="28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24" y="11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5711 0.00093 L 0.06693 -1.1233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-5622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Rot by="-86400000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9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1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0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2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276CF-8910-451F-EABA-8CBB07EA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2" y="1757511"/>
            <a:ext cx="4928817" cy="49692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09657-B4FD-FA51-D16A-D6B2019E179A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15A90-E2D0-AB33-C5BA-095B995EF400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Motivation- Example: Semaphores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01F69-DC10-1BE6-F5D5-4F5D94AC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14" y="2103223"/>
            <a:ext cx="2836051" cy="4646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939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FED3B-299C-AED6-871E-0E509F74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3" y="1763699"/>
            <a:ext cx="5460833" cy="33306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480EE-D179-A960-B8B5-084F02CAEB52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F83B-9C13-AB2B-32F0-03AB8964B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53" y="1484299"/>
            <a:ext cx="4670847" cy="23796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273A0-F02A-CB0C-3A97-4409FFD6C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53" y="4147896"/>
            <a:ext cx="4835947" cy="24105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D2A71-7E91-1054-5759-B087313309A6}"/>
              </a:ext>
            </a:extLst>
          </p:cNvPr>
          <p:cNvSpPr txBox="1"/>
          <p:nvPr/>
        </p:nvSpPr>
        <p:spPr>
          <a:xfrm>
            <a:off x="127000" y="1045754"/>
            <a:ext cx="4320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Does this look good?</a:t>
            </a:r>
          </a:p>
        </p:txBody>
      </p:sp>
      <p:pic>
        <p:nvPicPr>
          <p:cNvPr id="27650" name="Picture 2" descr="Detail of ugly man face, isolated on white background Stock Photo - Alamy">
            <a:extLst>
              <a:ext uri="{FF2B5EF4-FFF2-40B4-BE49-F238E27FC236}">
                <a16:creationId xmlns:a16="http://schemas.microsoft.com/office/drawing/2014/main" id="{F1A4E3B0-F1B2-62A7-7684-34A0BD0C2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03" y="5227470"/>
            <a:ext cx="2514710" cy="184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3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7B0EAE-FF52-E5FB-0BF8-185436E673A2}"/>
              </a:ext>
            </a:extLst>
          </p:cNvPr>
          <p:cNvSpPr txBox="1"/>
          <p:nvPr/>
        </p:nvSpPr>
        <p:spPr>
          <a:xfrm>
            <a:off x="0" y="29482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are Design Patterns?</a:t>
            </a:r>
          </a:p>
        </p:txBody>
      </p:sp>
      <p:pic>
        <p:nvPicPr>
          <p:cNvPr id="3" name="Luigi Boccherini Minuetto (classical)-[AudioTrimmer.com]">
            <a:hlinkClick r:id="" action="ppaction://media"/>
            <a:extLst>
              <a:ext uri="{FF2B5EF4-FFF2-40B4-BE49-F238E27FC236}">
                <a16:creationId xmlns:a16="http://schemas.microsoft.com/office/drawing/2014/main" id="{2AD09B2E-16B9-041B-31A4-5CB4A5D6D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51933" y="4868333"/>
            <a:ext cx="406400" cy="406400"/>
          </a:xfrm>
          <a:prstGeom prst="rect">
            <a:avLst/>
          </a:prstGeom>
        </p:spPr>
      </p:pic>
      <p:pic>
        <p:nvPicPr>
          <p:cNvPr id="1026" name="Picture 2" descr="Always Focus on Solutions &amp; not on Problems - Sales Forum">
            <a:extLst>
              <a:ext uri="{FF2B5EF4-FFF2-40B4-BE49-F238E27FC236}">
                <a16:creationId xmlns:a16="http://schemas.microsoft.com/office/drawing/2014/main" id="{EC074959-D89C-5272-3EE2-A768AECA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1987021"/>
            <a:ext cx="9123017" cy="41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669714-E472-DBB3-1B9D-6B1D2580FA72}"/>
              </a:ext>
            </a:extLst>
          </p:cNvPr>
          <p:cNvCxnSpPr>
            <a:cxnSpLocks/>
          </p:cNvCxnSpPr>
          <p:nvPr/>
        </p:nvCxnSpPr>
        <p:spPr>
          <a:xfrm>
            <a:off x="6096000" y="1168400"/>
            <a:ext cx="1398402" cy="25830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Moustache - PNG image with transparent background | Free Png Images">
            <a:extLst>
              <a:ext uri="{FF2B5EF4-FFF2-40B4-BE49-F238E27FC236}">
                <a16:creationId xmlns:a16="http://schemas.microsoft.com/office/drawing/2014/main" id="{174E6386-9F15-755E-2660-C0CF9087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083843"/>
            <a:ext cx="2140479" cy="14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ant-believe-it">
            <a:hlinkClick r:id="" action="ppaction://media"/>
            <a:extLst>
              <a:ext uri="{FF2B5EF4-FFF2-40B4-BE49-F238E27FC236}">
                <a16:creationId xmlns:a16="http://schemas.microsoft.com/office/drawing/2014/main" id="{AED76935-52B0-E4C8-03C7-CAF77EB68A9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492125" y="6805613"/>
            <a:ext cx="406400" cy="406400"/>
          </a:xfrm>
          <a:prstGeom prst="rect">
            <a:avLst/>
          </a:prstGeom>
        </p:spPr>
      </p:pic>
      <p:pic>
        <p:nvPicPr>
          <p:cNvPr id="9" name="breaking-glass-sound-effect-audiotrimmer">
            <a:hlinkClick r:id="" action="ppaction://media"/>
            <a:extLst>
              <a:ext uri="{FF2B5EF4-FFF2-40B4-BE49-F238E27FC236}">
                <a16:creationId xmlns:a16="http://schemas.microsoft.com/office/drawing/2014/main" id="{3E497CC1-8C27-92F2-BD1D-F2CE00020A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033463" y="2894013"/>
            <a:ext cx="406400" cy="406400"/>
          </a:xfrm>
          <a:prstGeom prst="rect">
            <a:avLst/>
          </a:prstGeom>
        </p:spPr>
      </p:pic>
      <p:pic>
        <p:nvPicPr>
          <p:cNvPr id="1032" name="Picture 8" descr="Download Fancy - Hat PNG Image with No Background - PNGkey.com">
            <a:extLst>
              <a:ext uri="{FF2B5EF4-FFF2-40B4-BE49-F238E27FC236}">
                <a16:creationId xmlns:a16="http://schemas.microsoft.com/office/drawing/2014/main" id="{CD530FD7-5BF0-707F-FE0B-CFB13452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223" y="2262035"/>
            <a:ext cx="2010833" cy="154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oken Glass Chunks transparent PNG - StickPNG">
            <a:extLst>
              <a:ext uri="{FF2B5EF4-FFF2-40B4-BE49-F238E27FC236}">
                <a16:creationId xmlns:a16="http://schemas.microsoft.com/office/drawing/2014/main" id="{6A59F304-B8C3-119B-BAD9-26DBFFC3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518" y="6092622"/>
            <a:ext cx="1568185" cy="142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5DCBD6-ED33-9681-8B5D-6E45F3E7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661" y="3630506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 - Galateo Italia North America">
            <a:extLst>
              <a:ext uri="{FF2B5EF4-FFF2-40B4-BE49-F238E27FC236}">
                <a16:creationId xmlns:a16="http://schemas.microsoft.com/office/drawing/2014/main" id="{C06FDE39-98DE-626E-DCE3-7F154503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8120">
            <a:off x="11876272" y="2597212"/>
            <a:ext cx="1896533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022-08-04_11-51-46-[AudioTrimmer.com] (1)">
            <a:hlinkClick r:id="" action="ppaction://media"/>
            <a:extLst>
              <a:ext uri="{FF2B5EF4-FFF2-40B4-BE49-F238E27FC236}">
                <a16:creationId xmlns:a16="http://schemas.microsoft.com/office/drawing/2014/main" id="{77E3147F-D9A7-BC2C-1045-9578F7FCBD1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01475" y="7262813"/>
            <a:ext cx="406400" cy="406400"/>
          </a:xfrm>
          <a:prstGeom prst="rect">
            <a:avLst/>
          </a:prstGeom>
        </p:spPr>
      </p:pic>
      <p:pic>
        <p:nvPicPr>
          <p:cNvPr id="13" name="2022-08-04_11-51-46-[AudioTrimmer.com] (2)">
            <a:hlinkClick r:id="" action="ppaction://media"/>
            <a:extLst>
              <a:ext uri="{FF2B5EF4-FFF2-40B4-BE49-F238E27FC236}">
                <a16:creationId xmlns:a16="http://schemas.microsoft.com/office/drawing/2014/main" id="{969A4A4F-EC3D-03CE-B0B0-C2CEDDA98A8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02338" y="7593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75E-6 4.44444E-6 L -0.19701 0.0199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57" y="99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11111E-6 L -0.2039 0.02384 " pathEditMode="relative" rAng="0" ptsTypes="AA">
                                      <p:cBhvr>
                                        <p:cTn id="24" dur="4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11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3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2039 0.02384 L -0.27825 0.3150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145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-5400000">
                                      <p:cBhvr>
                                        <p:cTn id="3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1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1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6000" autoRev="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70833E-6 2.59259E-6 L -0.00039 -0.02084 " pathEditMode="relative" rAng="0" ptsTypes="AA">
                                      <p:cBhvr>
                                        <p:cTn id="40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7347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CCEB6-82B4-14CA-C646-8E288CEC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62" y="1462277"/>
            <a:ext cx="5687076" cy="5001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0583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14BE4-B2EF-8A92-A02A-0DB837E0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356" y="1200329"/>
            <a:ext cx="4631287" cy="557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8484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3B821-9300-DCD4-AFC5-2AEEB35B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" y="1275599"/>
            <a:ext cx="5125932" cy="39839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D7A92-15C2-7354-5AB8-6ECD0706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96" y="1275599"/>
            <a:ext cx="5546056" cy="5178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90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6A6F3-36B5-71A5-3A33-4667E47283B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B75F4-86B5-6754-13A0-CC3BB882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45" y="1116322"/>
            <a:ext cx="7021710" cy="57416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8721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2358B-2F42-6DA2-C73A-C46ECF93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34" y="1200329"/>
            <a:ext cx="5288689" cy="55494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55F78-4CE8-C442-9D36-ABDA947FBC1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30759-F0C6-B867-AACB-86DB7275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40" y="1359310"/>
            <a:ext cx="3217307" cy="51690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913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57B8D-A9DD-1E1D-EEB9-B4A4A64D056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E0570-7889-9077-77E2-C5BCA485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2" y="1200329"/>
            <a:ext cx="5605383" cy="21057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D0E00-5256-945E-0360-C109201F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92" y="3429000"/>
            <a:ext cx="7293936" cy="32948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78FF0D4-3CE6-A85F-1204-65ECD57A610A}"/>
              </a:ext>
            </a:extLst>
          </p:cNvPr>
          <p:cNvSpPr/>
          <p:nvPr/>
        </p:nvSpPr>
        <p:spPr>
          <a:xfrm>
            <a:off x="101841" y="1200857"/>
            <a:ext cx="1252037" cy="826417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348C951-8F36-7F64-0621-60247DB24C63}"/>
              </a:ext>
            </a:extLst>
          </p:cNvPr>
          <p:cNvSpPr/>
          <p:nvPr/>
        </p:nvSpPr>
        <p:spPr>
          <a:xfrm>
            <a:off x="4301758" y="1253971"/>
            <a:ext cx="1014521" cy="77330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595FEA8C-13C7-C68C-4DB2-10E7604D0985}"/>
              </a:ext>
            </a:extLst>
          </p:cNvPr>
          <p:cNvSpPr/>
          <p:nvPr/>
        </p:nvSpPr>
        <p:spPr>
          <a:xfrm>
            <a:off x="2295462" y="2488019"/>
            <a:ext cx="1588966" cy="81807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77F5044-EA5D-5BF3-BDCC-F3153079742D}"/>
              </a:ext>
            </a:extLst>
          </p:cNvPr>
          <p:cNvSpPr/>
          <p:nvPr/>
        </p:nvSpPr>
        <p:spPr>
          <a:xfrm>
            <a:off x="4872315" y="3429001"/>
            <a:ext cx="1578104" cy="724786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1D8DC6C-20BE-39F1-3F2A-BAE6D0CF8B1F}"/>
              </a:ext>
            </a:extLst>
          </p:cNvPr>
          <p:cNvSpPr/>
          <p:nvPr/>
        </p:nvSpPr>
        <p:spPr>
          <a:xfrm>
            <a:off x="7061593" y="3456544"/>
            <a:ext cx="1578104" cy="69724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457BA421-72B9-CFB4-D905-41DFF75FBAFC}"/>
              </a:ext>
            </a:extLst>
          </p:cNvPr>
          <p:cNvSpPr/>
          <p:nvPr/>
        </p:nvSpPr>
        <p:spPr>
          <a:xfrm>
            <a:off x="5393267" y="4668260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53FF54C-D5A6-9563-8550-927991A13AB2}"/>
              </a:ext>
            </a:extLst>
          </p:cNvPr>
          <p:cNvSpPr/>
          <p:nvPr/>
        </p:nvSpPr>
        <p:spPr>
          <a:xfrm>
            <a:off x="4001343" y="2488019"/>
            <a:ext cx="1588966" cy="81807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DBF9B008-3EC4-1722-5B9C-C83D2E473924}"/>
              </a:ext>
            </a:extLst>
          </p:cNvPr>
          <p:cNvSpPr/>
          <p:nvPr/>
        </p:nvSpPr>
        <p:spPr>
          <a:xfrm>
            <a:off x="7061593" y="4668260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7EEADE7A-9C9C-99CA-48F4-5E7EA0C930EF}"/>
              </a:ext>
            </a:extLst>
          </p:cNvPr>
          <p:cNvSpPr/>
          <p:nvPr/>
        </p:nvSpPr>
        <p:spPr>
          <a:xfrm>
            <a:off x="7016482" y="5975385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08F2F1FA-4E6A-7051-A549-C4A490F5E9C9}"/>
              </a:ext>
            </a:extLst>
          </p:cNvPr>
          <p:cNvSpPr/>
          <p:nvPr/>
        </p:nvSpPr>
        <p:spPr>
          <a:xfrm>
            <a:off x="8731092" y="5975385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908B36A-1396-72D5-79AB-B8A0DE08590A}"/>
              </a:ext>
            </a:extLst>
          </p:cNvPr>
          <p:cNvSpPr/>
          <p:nvPr/>
        </p:nvSpPr>
        <p:spPr>
          <a:xfrm>
            <a:off x="10422560" y="5975385"/>
            <a:ext cx="1668326" cy="72478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81B61D-171C-A519-41D9-62036A76BF0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6103A-72E7-6D36-8E5C-7E4867431E14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  <a:r>
              <a:rPr lang="en-US" sz="3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Heliomothra</a:t>
            </a:r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Game Stages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33C211C-FF52-FD86-E1D0-A417DFB94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170" y="232236"/>
            <a:ext cx="1844295" cy="1845149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E32C6CD-6BB9-8CF6-1702-9B46FE2D1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378628"/>
              </p:ext>
            </p:extLst>
          </p:nvPr>
        </p:nvGraphicFramePr>
        <p:xfrm>
          <a:off x="217377" y="2548467"/>
          <a:ext cx="5247758" cy="3937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1EAEB4-BBE7-FF99-E3D9-BAB85AD934FA}"/>
              </a:ext>
            </a:extLst>
          </p:cNvPr>
          <p:cNvSpPr txBox="1"/>
          <p:nvPr/>
        </p:nvSpPr>
        <p:spPr>
          <a:xfrm>
            <a:off x="134678" y="199846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States: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B8CC0-2983-09ED-5712-92135E16E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5011" y="2130393"/>
            <a:ext cx="6442311" cy="302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38EA5B-21F2-1725-4A66-86917CEC73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5010" y="2930247"/>
            <a:ext cx="6484739" cy="16063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DF9C8D-BCF1-F269-947D-617D90ADDF17}"/>
              </a:ext>
            </a:extLst>
          </p:cNvPr>
          <p:cNvSpPr txBox="1"/>
          <p:nvPr/>
        </p:nvSpPr>
        <p:spPr>
          <a:xfrm>
            <a:off x="5543107" y="2513345"/>
            <a:ext cx="55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you identify the Design Patterns used here?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6CD38-230C-4F6B-2F0B-6DC7D3CA65CF}"/>
              </a:ext>
            </a:extLst>
          </p:cNvPr>
          <p:cNvCxnSpPr>
            <a:cxnSpLocks/>
          </p:cNvCxnSpPr>
          <p:nvPr/>
        </p:nvCxnSpPr>
        <p:spPr>
          <a:xfrm>
            <a:off x="5677786" y="3154326"/>
            <a:ext cx="121211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E86618-B184-0658-6686-04485FDDBBD8}"/>
              </a:ext>
            </a:extLst>
          </p:cNvPr>
          <p:cNvCxnSpPr>
            <a:cxnSpLocks/>
          </p:cNvCxnSpPr>
          <p:nvPr/>
        </p:nvCxnSpPr>
        <p:spPr>
          <a:xfrm>
            <a:off x="5677786" y="3460898"/>
            <a:ext cx="121211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3D7D0E-2104-2B2C-B09D-4CD1C03CC8C4}"/>
              </a:ext>
            </a:extLst>
          </p:cNvPr>
          <p:cNvSpPr txBox="1"/>
          <p:nvPr/>
        </p:nvSpPr>
        <p:spPr>
          <a:xfrm>
            <a:off x="5559084" y="342087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Decorator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8B2F8-99F9-FA7B-2A2C-9BA59E0027AB}"/>
              </a:ext>
            </a:extLst>
          </p:cNvPr>
          <p:cNvCxnSpPr>
            <a:cxnSpLocks/>
          </p:cNvCxnSpPr>
          <p:nvPr/>
        </p:nvCxnSpPr>
        <p:spPr>
          <a:xfrm>
            <a:off x="7814930" y="3446721"/>
            <a:ext cx="424239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43CFB6-2AB5-A1F8-1638-6C2331D11DB2}"/>
              </a:ext>
            </a:extLst>
          </p:cNvPr>
          <p:cNvSpPr txBox="1"/>
          <p:nvPr/>
        </p:nvSpPr>
        <p:spPr>
          <a:xfrm>
            <a:off x="7685502" y="3471386"/>
            <a:ext cx="4530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Fetching the object that’s wrapping the damager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6D2E28-F24F-0441-732A-90A7D69B2CEC}"/>
              </a:ext>
            </a:extLst>
          </p:cNvPr>
          <p:cNvCxnSpPr>
            <a:cxnSpLocks/>
          </p:cNvCxnSpPr>
          <p:nvPr/>
        </p:nvCxnSpPr>
        <p:spPr>
          <a:xfrm>
            <a:off x="5972741" y="3998603"/>
            <a:ext cx="83445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E0FA76-A5F6-DA9D-0D8A-B1B2D7DC4F31}"/>
              </a:ext>
            </a:extLst>
          </p:cNvPr>
          <p:cNvSpPr txBox="1"/>
          <p:nvPr/>
        </p:nvSpPr>
        <p:spPr>
          <a:xfrm>
            <a:off x="5849370" y="420699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5284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6" grpId="0">
        <p:bldAsOne/>
      </p:bldGraphic>
      <p:bldP spid="7" grpId="0"/>
      <p:bldP spid="14" grpId="0"/>
      <p:bldP spid="19" grpId="0"/>
      <p:bldP spid="22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A279C-C9EC-F7EB-4267-B59270C7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912" y="2082215"/>
            <a:ext cx="6526410" cy="2434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E8EE0-5C9E-1C1A-15EE-C1480E0B5EC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D6BFB-5331-C664-0F26-60494C91FF6D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  <a:r>
              <a:rPr lang="en-US" sz="3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Heliomothra</a:t>
            </a:r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Game Stages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1F6485F-1202-3963-7AB7-2A2DA4B5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57" y="162155"/>
            <a:ext cx="756230" cy="75658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1634FA4-D9CE-7C04-7582-15E8E923A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207176"/>
              </p:ext>
            </p:extLst>
          </p:nvPr>
        </p:nvGraphicFramePr>
        <p:xfrm>
          <a:off x="217377" y="2548467"/>
          <a:ext cx="5247758" cy="3937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5B8715-D818-17CC-9817-B61D9A4C606E}"/>
              </a:ext>
            </a:extLst>
          </p:cNvPr>
          <p:cNvSpPr txBox="1"/>
          <p:nvPr/>
        </p:nvSpPr>
        <p:spPr>
          <a:xfrm>
            <a:off x="134678" y="199846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States: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EFC69-7293-DA68-651F-F08EE686ECC7}"/>
              </a:ext>
            </a:extLst>
          </p:cNvPr>
          <p:cNvSpPr txBox="1"/>
          <p:nvPr/>
        </p:nvSpPr>
        <p:spPr>
          <a:xfrm>
            <a:off x="1617066" y="2793673"/>
            <a:ext cx="401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Checks if both entities inside Arena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0721B-4687-201D-8629-4AF5FF1CC90F}"/>
              </a:ext>
            </a:extLst>
          </p:cNvPr>
          <p:cNvSpPr txBox="1"/>
          <p:nvPr/>
        </p:nvSpPr>
        <p:spPr>
          <a:xfrm>
            <a:off x="2527754" y="3429000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93EA7-DA5B-1C1F-B86F-0C734C048F15}"/>
              </a:ext>
            </a:extLst>
          </p:cNvPr>
          <p:cNvSpPr txBox="1"/>
          <p:nvPr/>
        </p:nvSpPr>
        <p:spPr>
          <a:xfrm>
            <a:off x="2841256" y="4092343"/>
            <a:ext cx="2812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Players can hurt non-player entities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F0085-4352-2FC4-141C-23E9D6AC23BD}"/>
              </a:ext>
            </a:extLst>
          </p:cNvPr>
          <p:cNvSpPr txBox="1"/>
          <p:nvPr/>
        </p:nvSpPr>
        <p:spPr>
          <a:xfrm>
            <a:off x="2259240" y="4639767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0B404-3FD3-174C-B019-720E104863FD}"/>
              </a:ext>
            </a:extLst>
          </p:cNvPr>
          <p:cNvSpPr txBox="1"/>
          <p:nvPr/>
        </p:nvSpPr>
        <p:spPr>
          <a:xfrm>
            <a:off x="2872286" y="5271829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B2C52-71BE-06FA-67D6-F04AB6C4294A}"/>
              </a:ext>
            </a:extLst>
          </p:cNvPr>
          <p:cNvSpPr txBox="1"/>
          <p:nvPr/>
        </p:nvSpPr>
        <p:spPr>
          <a:xfrm>
            <a:off x="1337582" y="5903891"/>
            <a:ext cx="37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0700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3E0642-F938-BA8C-5CEF-52A6E1AAEDDB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E0745-C98C-A699-7EF0-94FEBC07EF8B}"/>
              </a:ext>
            </a:extLst>
          </p:cNvPr>
          <p:cNvSpPr txBox="1"/>
          <p:nvPr/>
        </p:nvSpPr>
        <p:spPr>
          <a:xfrm>
            <a:off x="0" y="24299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/Exercises/State/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AutomaticDoor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B1447-0B7C-5427-3A06-64A0DF98041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State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742E4A7-B69E-221B-3752-66068A805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7" y="3360443"/>
            <a:ext cx="5089073" cy="32671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079AE-1907-8E7A-A581-44D31019B3B4}"/>
              </a:ext>
            </a:extLst>
          </p:cNvPr>
          <p:cNvSpPr txBox="1"/>
          <p:nvPr/>
        </p:nvSpPr>
        <p:spPr>
          <a:xfrm>
            <a:off x="5428343" y="3904848"/>
            <a:ext cx="6763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this picture, you may find the door’s possible states.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states transition to each-other if and only if the specified stimulus are applied.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stimulus 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Click (open/close button),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Complete (end of opening/closing cycle),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Timeout (too much time has passed in a specific state).</a:t>
            </a:r>
          </a:p>
        </p:txBody>
      </p:sp>
    </p:spTree>
    <p:extLst>
      <p:ext uri="{BB962C8B-B14F-4D97-AF65-F5344CB8AC3E}">
        <p14:creationId xmlns:p14="http://schemas.microsoft.com/office/powerpoint/2010/main" val="158225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6DA3F-D08E-B8A8-1E42-53DB48E8632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D8601-2430-AC88-57AD-C3E815CB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9" y="1407806"/>
            <a:ext cx="7541913" cy="2321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94C73-8124-D095-59C6-E45675912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10" y="3936507"/>
            <a:ext cx="7639457" cy="27836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04F434-86ED-3667-4DAD-F5D2BF0AB645}"/>
              </a:ext>
            </a:extLst>
          </p:cNvPr>
          <p:cNvCxnSpPr>
            <a:cxnSpLocks/>
          </p:cNvCxnSpPr>
          <p:nvPr/>
        </p:nvCxnSpPr>
        <p:spPr>
          <a:xfrm>
            <a:off x="7612742" y="2521466"/>
            <a:ext cx="82005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4BB236-EC7A-DC77-CB9C-5B1E8883C10F}"/>
              </a:ext>
            </a:extLst>
          </p:cNvPr>
          <p:cNvSpPr txBox="1"/>
          <p:nvPr/>
        </p:nvSpPr>
        <p:spPr>
          <a:xfrm>
            <a:off x="8432799" y="233680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Strategy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47B48-4916-916E-6E3F-609BD2C24F0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64857" y="5328311"/>
            <a:ext cx="74495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C35B0E-E0B5-97E3-AA24-DCDEAAEDB833}"/>
              </a:ext>
            </a:extLst>
          </p:cNvPr>
          <p:cNvSpPr txBox="1"/>
          <p:nvPr/>
        </p:nvSpPr>
        <p:spPr>
          <a:xfrm>
            <a:off x="2835080" y="514364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18927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</a:t>
            </a:r>
          </a:p>
        </p:txBody>
      </p:sp>
      <p:pic>
        <p:nvPicPr>
          <p:cNvPr id="2050" name="Picture 2" descr="O que é UML - o que é, para que serve, quando usar, e muito mais!">
            <a:extLst>
              <a:ext uri="{FF2B5EF4-FFF2-40B4-BE49-F238E27FC236}">
                <a16:creationId xmlns:a16="http://schemas.microsoft.com/office/drawing/2014/main" id="{C5EDC1B5-6D88-2BA8-EC5A-DD2DED34B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1828800"/>
            <a:ext cx="5698717" cy="2963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8742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D04C2-1F26-1132-5F2C-DFBDD68B42C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8FD6E-0050-372F-8737-75397F8CBD16}"/>
              </a:ext>
            </a:extLst>
          </p:cNvPr>
          <p:cNvSpPr txBox="1"/>
          <p:nvPr/>
        </p:nvSpPr>
        <p:spPr>
          <a:xfrm>
            <a:off x="0" y="142586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Strategy is versatile.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specify how an instance should behave without the use of inheritance.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1863C-09DA-E05D-66D9-BFDC21E31DEE}"/>
              </a:ext>
            </a:extLst>
          </p:cNvPr>
          <p:cNvSpPr txBox="1"/>
          <p:nvPr/>
        </p:nvSpPr>
        <p:spPr>
          <a:xfrm>
            <a:off x="99237" y="2390071"/>
            <a:ext cx="170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833419-9DCF-E946-B229-0E77461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0" y="2768930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361B4-FA2A-7AAC-9B7B-B1D60931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7" y="4916706"/>
            <a:ext cx="3581900" cy="13432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3FA16-1109-7896-440C-515E30A00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280" y="2476161"/>
            <a:ext cx="3988475" cy="37837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2EB65C-8778-5CFF-4F97-D5DB7C925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389" y="2157812"/>
            <a:ext cx="3988476" cy="17639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DE76DF-2F12-0D05-AA02-750E1BEB3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758" y="3181568"/>
            <a:ext cx="513122" cy="23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33EF4E-B124-C7BD-3D7D-42F80D5B8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9414" y="3443195"/>
            <a:ext cx="731233" cy="23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EB3806-A68E-A16F-8EB3-3C9226A41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8782" y="4038429"/>
            <a:ext cx="4059611" cy="23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6523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D04C2-1F26-1132-5F2C-DFBDD68B42C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8FD6E-0050-372F-8737-75397F8CBD16}"/>
              </a:ext>
            </a:extLst>
          </p:cNvPr>
          <p:cNvSpPr txBox="1"/>
          <p:nvPr/>
        </p:nvSpPr>
        <p:spPr>
          <a:xfrm>
            <a:off x="0" y="142586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Strategy is versatile.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specify how an instance should behave without the use of inheritance.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Doesn’t need to be an instance’s attribute.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1863C-09DA-E05D-66D9-BFDC21E31DEE}"/>
              </a:ext>
            </a:extLst>
          </p:cNvPr>
          <p:cNvSpPr txBox="1"/>
          <p:nvPr/>
        </p:nvSpPr>
        <p:spPr>
          <a:xfrm>
            <a:off x="99237" y="2390071"/>
            <a:ext cx="170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833419-9DCF-E946-B229-0E77461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0" y="2768930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A376F-76FB-402D-A652-2188901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57" y="2994112"/>
            <a:ext cx="5439534" cy="9812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C9BEFF-3BAA-ECD8-66C4-368FB7885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857" y="4527484"/>
            <a:ext cx="8542252" cy="458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31E9AF-B937-0224-F954-7371E266F93B}"/>
              </a:ext>
            </a:extLst>
          </p:cNvPr>
          <p:cNvCxnSpPr/>
          <p:nvPr/>
        </p:nvCxnSpPr>
        <p:spPr>
          <a:xfrm>
            <a:off x="4097079" y="4905153"/>
            <a:ext cx="6117265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AB484F-8C49-CD6F-8108-D50C710DA233}"/>
              </a:ext>
            </a:extLst>
          </p:cNvPr>
          <p:cNvSpPr txBox="1"/>
          <p:nvPr/>
        </p:nvSpPr>
        <p:spPr>
          <a:xfrm>
            <a:off x="3324447" y="4973137"/>
            <a:ext cx="8002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I want to sort a list. How? The strategy in the argument defines how to sort</a:t>
            </a:r>
          </a:p>
        </p:txBody>
      </p:sp>
    </p:spTree>
    <p:extLst>
      <p:ext uri="{BB962C8B-B14F-4D97-AF65-F5344CB8AC3E}">
        <p14:creationId xmlns:p14="http://schemas.microsoft.com/office/powerpoint/2010/main" val="36076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D3B4B7-89AB-A288-39C5-2A42292A3B5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2E584B9-9B35-B6BD-DE01-2810EFD6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26" y="1391534"/>
            <a:ext cx="6485747" cy="5058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744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DEEA9C-C6A4-8BB3-CC75-E631AB23775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A6758-BD65-CE30-98A3-68277AF2273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68CF1-C78A-74D1-7233-1AF80010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" y="1499632"/>
            <a:ext cx="7184288" cy="2611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26EC1-CE7B-891F-5B40-19118BAB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270" y="1499633"/>
            <a:ext cx="4272568" cy="2611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B0F5FA-5470-6356-395D-ACCCFB1863A6}"/>
              </a:ext>
            </a:extLst>
          </p:cNvPr>
          <p:cNvSpPr txBox="1"/>
          <p:nvPr/>
        </p:nvSpPr>
        <p:spPr>
          <a:xfrm>
            <a:off x="0" y="42813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might want to check the vegetables’ quality. I might want to eat the vegetables.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F3BB6-87D8-B1A4-0253-C33C3C25A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7" y="4651464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35E3B0-0500-C040-60A5-2EC37D4F5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78" y="4650710"/>
            <a:ext cx="3191096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509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3DDBF-8AE1-248A-F0D3-7FD4CA983C19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9F052-178D-2772-C89A-4DFBBA37C788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3EBF3-8133-FD2C-76A9-E2173362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9" y="1716124"/>
            <a:ext cx="3191096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EAAE2-95FC-50E3-0D23-E19D85CA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72" y="1685009"/>
            <a:ext cx="4379364" cy="22008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DDA9A-7D18-C93D-D853-FB5C5778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79" y="4265837"/>
            <a:ext cx="4379364" cy="21980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8EC86-AF8F-DB6D-CE3D-F552001C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21" y="4265837"/>
            <a:ext cx="4304858" cy="21742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12E91-187B-275C-063F-718F3AA09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41" y="4265837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3469BE1F-FEFA-B024-ACA7-486645602EFD}"/>
              </a:ext>
            </a:extLst>
          </p:cNvPr>
          <p:cNvSpPr/>
          <p:nvPr/>
        </p:nvSpPr>
        <p:spPr>
          <a:xfrm>
            <a:off x="2941674" y="5039833"/>
            <a:ext cx="3437861" cy="956930"/>
          </a:xfrm>
          <a:custGeom>
            <a:avLst/>
            <a:gdLst>
              <a:gd name="connsiteX0" fmla="*/ 3437861 w 3437861"/>
              <a:gd name="connsiteY0" fmla="*/ 956930 h 956930"/>
              <a:gd name="connsiteX1" fmla="*/ 3133061 w 3437861"/>
              <a:gd name="connsiteY1" fmla="*/ 737190 h 956930"/>
              <a:gd name="connsiteX2" fmla="*/ 2105247 w 3437861"/>
              <a:gd name="connsiteY2" fmla="*/ 474920 h 956930"/>
              <a:gd name="connsiteX3" fmla="*/ 1658679 w 3437861"/>
              <a:gd name="connsiteY3" fmla="*/ 396948 h 956930"/>
              <a:gd name="connsiteX4" fmla="*/ 949842 w 3437861"/>
              <a:gd name="connsiteY4" fmla="*/ 432390 h 956930"/>
              <a:gd name="connsiteX5" fmla="*/ 432391 w 3437861"/>
              <a:gd name="connsiteY5" fmla="*/ 467832 h 956930"/>
              <a:gd name="connsiteX6" fmla="*/ 155945 w 3437861"/>
              <a:gd name="connsiteY6" fmla="*/ 333153 h 956930"/>
              <a:gd name="connsiteX7" fmla="*/ 70884 w 3437861"/>
              <a:gd name="connsiteY7" fmla="*/ 106325 h 956930"/>
              <a:gd name="connsiteX8" fmla="*/ 0 w 3437861"/>
              <a:gd name="connsiteY8" fmla="*/ 0 h 95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7861" h="956930">
                <a:moveTo>
                  <a:pt x="3437861" y="956930"/>
                </a:moveTo>
                <a:cubicBezTo>
                  <a:pt x="3396512" y="887227"/>
                  <a:pt x="3355163" y="817525"/>
                  <a:pt x="3133061" y="737190"/>
                </a:cubicBezTo>
                <a:cubicBezTo>
                  <a:pt x="2910959" y="656855"/>
                  <a:pt x="2350977" y="531627"/>
                  <a:pt x="2105247" y="474920"/>
                </a:cubicBezTo>
                <a:cubicBezTo>
                  <a:pt x="1859517" y="418213"/>
                  <a:pt x="1851246" y="404036"/>
                  <a:pt x="1658679" y="396948"/>
                </a:cubicBezTo>
                <a:cubicBezTo>
                  <a:pt x="1466111" y="389860"/>
                  <a:pt x="1154223" y="420576"/>
                  <a:pt x="949842" y="432390"/>
                </a:cubicBezTo>
                <a:cubicBezTo>
                  <a:pt x="745461" y="444204"/>
                  <a:pt x="564707" y="484371"/>
                  <a:pt x="432391" y="467832"/>
                </a:cubicBezTo>
                <a:cubicBezTo>
                  <a:pt x="300075" y="451292"/>
                  <a:pt x="216196" y="393404"/>
                  <a:pt x="155945" y="333153"/>
                </a:cubicBezTo>
                <a:cubicBezTo>
                  <a:pt x="95694" y="272902"/>
                  <a:pt x="96875" y="161850"/>
                  <a:pt x="70884" y="106325"/>
                </a:cubicBezTo>
                <a:cubicBezTo>
                  <a:pt x="44893" y="50800"/>
                  <a:pt x="22446" y="25400"/>
                  <a:pt x="0" y="0"/>
                </a:cubicBez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46C0B41B-57B9-3AD0-C72D-C16CB6445DA8}"/>
              </a:ext>
            </a:extLst>
          </p:cNvPr>
          <p:cNvSpPr/>
          <p:nvPr/>
        </p:nvSpPr>
        <p:spPr>
          <a:xfrm>
            <a:off x="1396409" y="6138530"/>
            <a:ext cx="9562214" cy="524706"/>
          </a:xfrm>
          <a:custGeom>
            <a:avLst/>
            <a:gdLst>
              <a:gd name="connsiteX0" fmla="*/ 9562214 w 9562214"/>
              <a:gd name="connsiteY0" fmla="*/ 127591 h 524706"/>
              <a:gd name="connsiteX1" fmla="*/ 9292856 w 9562214"/>
              <a:gd name="connsiteY1" fmla="*/ 283535 h 524706"/>
              <a:gd name="connsiteX2" fmla="*/ 8711610 w 9562214"/>
              <a:gd name="connsiteY2" fmla="*/ 396949 h 524706"/>
              <a:gd name="connsiteX3" fmla="*/ 7648354 w 9562214"/>
              <a:gd name="connsiteY3" fmla="*/ 489098 h 524706"/>
              <a:gd name="connsiteX4" fmla="*/ 6691424 w 9562214"/>
              <a:gd name="connsiteY4" fmla="*/ 524540 h 524706"/>
              <a:gd name="connsiteX5" fmla="*/ 5295014 w 9562214"/>
              <a:gd name="connsiteY5" fmla="*/ 503275 h 524706"/>
              <a:gd name="connsiteX6" fmla="*/ 4671238 w 9562214"/>
              <a:gd name="connsiteY6" fmla="*/ 524540 h 524706"/>
              <a:gd name="connsiteX7" fmla="*/ 3671777 w 9562214"/>
              <a:gd name="connsiteY7" fmla="*/ 489098 h 524706"/>
              <a:gd name="connsiteX8" fmla="*/ 2686493 w 9562214"/>
              <a:gd name="connsiteY8" fmla="*/ 418214 h 524706"/>
              <a:gd name="connsiteX9" fmla="*/ 1850065 w 9562214"/>
              <a:gd name="connsiteY9" fmla="*/ 389861 h 524706"/>
              <a:gd name="connsiteX10" fmla="*/ 1148317 w 9562214"/>
              <a:gd name="connsiteY10" fmla="*/ 347330 h 524706"/>
              <a:gd name="connsiteX11" fmla="*/ 482010 w 9562214"/>
              <a:gd name="connsiteY11" fmla="*/ 141768 h 524706"/>
              <a:gd name="connsiteX12" fmla="*/ 0 w 9562214"/>
              <a:gd name="connsiteY12" fmla="*/ 0 h 52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62214" h="524706">
                <a:moveTo>
                  <a:pt x="9562214" y="127591"/>
                </a:moveTo>
                <a:cubicBezTo>
                  <a:pt x="9498418" y="183116"/>
                  <a:pt x="9434623" y="238642"/>
                  <a:pt x="9292856" y="283535"/>
                </a:cubicBezTo>
                <a:cubicBezTo>
                  <a:pt x="9151089" y="328428"/>
                  <a:pt x="8985694" y="362689"/>
                  <a:pt x="8711610" y="396949"/>
                </a:cubicBezTo>
                <a:cubicBezTo>
                  <a:pt x="8437526" y="431209"/>
                  <a:pt x="7985052" y="467833"/>
                  <a:pt x="7648354" y="489098"/>
                </a:cubicBezTo>
                <a:cubicBezTo>
                  <a:pt x="7311656" y="510363"/>
                  <a:pt x="6691424" y="524540"/>
                  <a:pt x="6691424" y="524540"/>
                </a:cubicBezTo>
                <a:lnTo>
                  <a:pt x="5295014" y="503275"/>
                </a:lnTo>
                <a:cubicBezTo>
                  <a:pt x="4958316" y="503275"/>
                  <a:pt x="4941777" y="526903"/>
                  <a:pt x="4671238" y="524540"/>
                </a:cubicBezTo>
                <a:cubicBezTo>
                  <a:pt x="4400699" y="522177"/>
                  <a:pt x="4002568" y="506819"/>
                  <a:pt x="3671777" y="489098"/>
                </a:cubicBezTo>
                <a:cubicBezTo>
                  <a:pt x="3340986" y="471377"/>
                  <a:pt x="2990112" y="434753"/>
                  <a:pt x="2686493" y="418214"/>
                </a:cubicBezTo>
                <a:cubicBezTo>
                  <a:pt x="2382874" y="401675"/>
                  <a:pt x="2106428" y="401675"/>
                  <a:pt x="1850065" y="389861"/>
                </a:cubicBezTo>
                <a:cubicBezTo>
                  <a:pt x="1593702" y="378047"/>
                  <a:pt x="1376326" y="388679"/>
                  <a:pt x="1148317" y="347330"/>
                </a:cubicBezTo>
                <a:cubicBezTo>
                  <a:pt x="920308" y="305981"/>
                  <a:pt x="482010" y="141768"/>
                  <a:pt x="482010" y="141768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8334F904-0023-2ECA-0728-4F91BD4A24AE}"/>
              </a:ext>
            </a:extLst>
          </p:cNvPr>
          <p:cNvSpPr/>
          <p:nvPr/>
        </p:nvSpPr>
        <p:spPr>
          <a:xfrm>
            <a:off x="116079" y="3700130"/>
            <a:ext cx="8212758" cy="1679944"/>
          </a:xfrm>
          <a:custGeom>
            <a:avLst/>
            <a:gdLst>
              <a:gd name="connsiteX0" fmla="*/ 8212758 w 8212758"/>
              <a:gd name="connsiteY0" fmla="*/ 0 h 1679944"/>
              <a:gd name="connsiteX1" fmla="*/ 7964665 w 8212758"/>
              <a:gd name="connsiteY1" fmla="*/ 163033 h 1679944"/>
              <a:gd name="connsiteX2" fmla="*/ 7376330 w 8212758"/>
              <a:gd name="connsiteY2" fmla="*/ 276447 h 1679944"/>
              <a:gd name="connsiteX3" fmla="*/ 6589521 w 8212758"/>
              <a:gd name="connsiteY3" fmla="*/ 297712 h 1679944"/>
              <a:gd name="connsiteX4" fmla="*/ 5632591 w 8212758"/>
              <a:gd name="connsiteY4" fmla="*/ 326065 h 1679944"/>
              <a:gd name="connsiteX5" fmla="*/ 4994637 w 8212758"/>
              <a:gd name="connsiteY5" fmla="*/ 304800 h 1679944"/>
              <a:gd name="connsiteX6" fmla="*/ 4066061 w 8212758"/>
              <a:gd name="connsiteY6" fmla="*/ 297712 h 1679944"/>
              <a:gd name="connsiteX7" fmla="*/ 3491902 w 8212758"/>
              <a:gd name="connsiteY7" fmla="*/ 297712 h 1679944"/>
              <a:gd name="connsiteX8" fmla="*/ 2386116 w 8212758"/>
              <a:gd name="connsiteY8" fmla="*/ 269358 h 1679944"/>
              <a:gd name="connsiteX9" fmla="*/ 1613484 w 8212758"/>
              <a:gd name="connsiteY9" fmla="*/ 262270 h 1679944"/>
              <a:gd name="connsiteX10" fmla="*/ 961354 w 8212758"/>
              <a:gd name="connsiteY10" fmla="*/ 276447 h 1679944"/>
              <a:gd name="connsiteX11" fmla="*/ 521874 w 8212758"/>
              <a:gd name="connsiteY11" fmla="*/ 333154 h 1679944"/>
              <a:gd name="connsiteX12" fmla="*/ 124926 w 8212758"/>
              <a:gd name="connsiteY12" fmla="*/ 404037 h 1679944"/>
              <a:gd name="connsiteX13" fmla="*/ 4423 w 8212758"/>
              <a:gd name="connsiteY13" fmla="*/ 545805 h 1679944"/>
              <a:gd name="connsiteX14" fmla="*/ 32777 w 8212758"/>
              <a:gd name="connsiteY14" fmla="*/ 800986 h 1679944"/>
              <a:gd name="connsiteX15" fmla="*/ 96572 w 8212758"/>
              <a:gd name="connsiteY15" fmla="*/ 1134140 h 1679944"/>
              <a:gd name="connsiteX16" fmla="*/ 181633 w 8212758"/>
              <a:gd name="connsiteY16" fmla="*/ 1396410 h 1679944"/>
              <a:gd name="connsiteX17" fmla="*/ 287958 w 8212758"/>
              <a:gd name="connsiteY17" fmla="*/ 1580707 h 1679944"/>
              <a:gd name="connsiteX18" fmla="*/ 564405 w 8212758"/>
              <a:gd name="connsiteY18" fmla="*/ 1601972 h 1679944"/>
              <a:gd name="connsiteX19" fmla="*/ 734526 w 8212758"/>
              <a:gd name="connsiteY19" fmla="*/ 1609061 h 1679944"/>
              <a:gd name="connsiteX20" fmla="*/ 918823 w 8212758"/>
              <a:gd name="connsiteY20" fmla="*/ 1637414 h 1679944"/>
              <a:gd name="connsiteX21" fmla="*/ 954265 w 8212758"/>
              <a:gd name="connsiteY21" fmla="*/ 1679944 h 167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212758" h="1679944">
                <a:moveTo>
                  <a:pt x="8212758" y="0"/>
                </a:moveTo>
                <a:cubicBezTo>
                  <a:pt x="8158414" y="58479"/>
                  <a:pt x="8104070" y="116959"/>
                  <a:pt x="7964665" y="163033"/>
                </a:cubicBezTo>
                <a:cubicBezTo>
                  <a:pt x="7825260" y="209108"/>
                  <a:pt x="7605521" y="254001"/>
                  <a:pt x="7376330" y="276447"/>
                </a:cubicBezTo>
                <a:cubicBezTo>
                  <a:pt x="7147139" y="298893"/>
                  <a:pt x="6589521" y="297712"/>
                  <a:pt x="6589521" y="297712"/>
                </a:cubicBezTo>
                <a:lnTo>
                  <a:pt x="5632591" y="326065"/>
                </a:lnTo>
                <a:cubicBezTo>
                  <a:pt x="5366777" y="327246"/>
                  <a:pt x="5255725" y="309526"/>
                  <a:pt x="4994637" y="304800"/>
                </a:cubicBezTo>
                <a:cubicBezTo>
                  <a:pt x="4733549" y="300075"/>
                  <a:pt x="4066061" y="297712"/>
                  <a:pt x="4066061" y="297712"/>
                </a:cubicBezTo>
                <a:cubicBezTo>
                  <a:pt x="3815605" y="296531"/>
                  <a:pt x="3771893" y="302438"/>
                  <a:pt x="3491902" y="297712"/>
                </a:cubicBezTo>
                <a:lnTo>
                  <a:pt x="2386116" y="269358"/>
                </a:lnTo>
                <a:lnTo>
                  <a:pt x="1613484" y="262270"/>
                </a:lnTo>
                <a:cubicBezTo>
                  <a:pt x="1376024" y="263451"/>
                  <a:pt x="1143289" y="264633"/>
                  <a:pt x="961354" y="276447"/>
                </a:cubicBezTo>
                <a:cubicBezTo>
                  <a:pt x="779419" y="288261"/>
                  <a:pt x="521874" y="333154"/>
                  <a:pt x="521874" y="333154"/>
                </a:cubicBezTo>
                <a:cubicBezTo>
                  <a:pt x="382469" y="354419"/>
                  <a:pt x="211168" y="368595"/>
                  <a:pt x="124926" y="404037"/>
                </a:cubicBezTo>
                <a:cubicBezTo>
                  <a:pt x="38684" y="439479"/>
                  <a:pt x="19781" y="479647"/>
                  <a:pt x="4423" y="545805"/>
                </a:cubicBezTo>
                <a:cubicBezTo>
                  <a:pt x="-10935" y="611963"/>
                  <a:pt x="17419" y="702930"/>
                  <a:pt x="32777" y="800986"/>
                </a:cubicBezTo>
                <a:cubicBezTo>
                  <a:pt x="48135" y="899042"/>
                  <a:pt x="71763" y="1034903"/>
                  <a:pt x="96572" y="1134140"/>
                </a:cubicBezTo>
                <a:cubicBezTo>
                  <a:pt x="121381" y="1233377"/>
                  <a:pt x="149735" y="1321982"/>
                  <a:pt x="181633" y="1396410"/>
                </a:cubicBezTo>
                <a:cubicBezTo>
                  <a:pt x="213531" y="1470838"/>
                  <a:pt x="224163" y="1546447"/>
                  <a:pt x="287958" y="1580707"/>
                </a:cubicBezTo>
                <a:cubicBezTo>
                  <a:pt x="351753" y="1614967"/>
                  <a:pt x="489977" y="1597246"/>
                  <a:pt x="564405" y="1601972"/>
                </a:cubicBezTo>
                <a:cubicBezTo>
                  <a:pt x="638833" y="1606698"/>
                  <a:pt x="675456" y="1603154"/>
                  <a:pt x="734526" y="1609061"/>
                </a:cubicBezTo>
                <a:cubicBezTo>
                  <a:pt x="793596" y="1614968"/>
                  <a:pt x="882200" y="1625600"/>
                  <a:pt x="918823" y="1637414"/>
                </a:cubicBezTo>
                <a:cubicBezTo>
                  <a:pt x="955446" y="1649228"/>
                  <a:pt x="954855" y="1664586"/>
                  <a:pt x="954265" y="1679944"/>
                </a:cubicBez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8BCB4-7284-E8EB-D1A6-67667825D833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A6A0F-0D45-ABA5-B96A-0543C42755D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F945-91BE-3A48-9882-BB887A52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" y="1503510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508D3-A898-E6A5-E328-E7D52BD3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36" y="1503510"/>
            <a:ext cx="8984237" cy="4812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329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8BCB4-7284-E8EB-D1A6-67667825D833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A6A0F-0D45-ABA5-B96A-0543C42755D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F945-91BE-3A48-9882-BB887A52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" y="1503510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6924EF-76EF-E32B-A242-B935E120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29" y="1503509"/>
            <a:ext cx="3529804" cy="52592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470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8BCB4-7284-E8EB-D1A6-67667825D833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A6A0F-0D45-ABA5-B96A-0543C42755D6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F945-91BE-3A48-9882-BB887A52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" y="1503510"/>
            <a:ext cx="2810763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A79B4-E1A7-81F6-49AD-EC030FA19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08" y="1509522"/>
            <a:ext cx="6762192" cy="50472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3745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84E29-070A-3716-7249-51E440CA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9" y="1650913"/>
            <a:ext cx="6919769" cy="3843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63530-0201-0B5F-43A4-8C5369CAFEDF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664F9-476B-C751-985F-10CD6219E55C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54DC-89D1-DD50-9542-BD43408538AB}"/>
              </a:ext>
            </a:extLst>
          </p:cNvPr>
          <p:cNvSpPr txBox="1"/>
          <p:nvPr/>
        </p:nvSpPr>
        <p:spPr>
          <a:xfrm>
            <a:off x="7514012" y="1021875"/>
            <a:ext cx="814454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an onion. It has a nutritious value of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lettuce. It has a nutritious value of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lettuce. It has a nutritious value of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an onion. It has a nutritious value of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 potato. It has a nutritious value of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I'm identifying an onion. It has a nutritious value of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meh onion!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meh onion!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potato!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meh onion!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Ohh</a:t>
            </a:r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no! The animal ate all the vegetables, amounting to a total </a:t>
            </a:r>
          </a:p>
          <a:p>
            <a:r>
              <a:rPr 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180 nutritious value!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onions...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</a:t>
            </a:r>
            <a:r>
              <a:rPr lang="en-US" sz="11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nomnomnom</a:t>
            </a: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tasty lettuce!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onions...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potatoes...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don't like onions...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Ohh</a:t>
            </a:r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no! The snail all the lettuce, amounting to a total of </a:t>
            </a:r>
          </a:p>
          <a:p>
            <a:r>
              <a:rPr lang="en-US" sz="11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 nutritious value!</a:t>
            </a:r>
          </a:p>
        </p:txBody>
      </p:sp>
    </p:spTree>
    <p:extLst>
      <p:ext uri="{BB962C8B-B14F-4D97-AF65-F5344CB8AC3E}">
        <p14:creationId xmlns:p14="http://schemas.microsoft.com/office/powerpoint/2010/main" val="178565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F29113-971D-8101-CE1E-AA158406854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74966-01B4-4DA9-56A6-6985836A5B1A}"/>
              </a:ext>
            </a:extLst>
          </p:cNvPr>
          <p:cNvSpPr txBox="1"/>
          <p:nvPr/>
        </p:nvSpPr>
        <p:spPr>
          <a:xfrm>
            <a:off x="0" y="9187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53338-9973-DBCE-41A3-E233A29F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9" y="1610459"/>
            <a:ext cx="5109991" cy="2479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4A373-400C-E00D-6A78-0CA2E291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993" y="1610459"/>
            <a:ext cx="3191096" cy="2138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E2BE3E-7FC5-AB34-E3A2-B9806BF0F9E8}"/>
              </a:ext>
            </a:extLst>
          </p:cNvPr>
          <p:cNvCxnSpPr/>
          <p:nvPr/>
        </p:nvCxnSpPr>
        <p:spPr>
          <a:xfrm flipV="1">
            <a:off x="4430233" y="3260651"/>
            <a:ext cx="1516911" cy="1683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678779-B08F-010B-8904-23344AB86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047" y="3856032"/>
            <a:ext cx="4379364" cy="22008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9A4C26-21BE-5818-5832-8B61ACCE4AE9}"/>
              </a:ext>
            </a:extLst>
          </p:cNvPr>
          <p:cNvCxnSpPr>
            <a:cxnSpLocks/>
          </p:cNvCxnSpPr>
          <p:nvPr/>
        </p:nvCxnSpPr>
        <p:spPr>
          <a:xfrm>
            <a:off x="6946605" y="3429000"/>
            <a:ext cx="949842" cy="23111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827BF2-4859-299A-0CA9-B3D2881D1849}"/>
              </a:ext>
            </a:extLst>
          </p:cNvPr>
          <p:cNvSpPr txBox="1"/>
          <p:nvPr/>
        </p:nvSpPr>
        <p:spPr>
          <a:xfrm>
            <a:off x="6228003" y="3749083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If it’s 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potato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E3D8B5-BF58-0A5C-3B8B-AC99C7271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6" y="4584591"/>
            <a:ext cx="6148997" cy="17371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B67DB96F-F966-5D0B-2D1D-A2A0131B7130}"/>
              </a:ext>
            </a:extLst>
          </p:cNvPr>
          <p:cNvSpPr/>
          <p:nvPr/>
        </p:nvSpPr>
        <p:spPr>
          <a:xfrm>
            <a:off x="1765005" y="5547537"/>
            <a:ext cx="9193618" cy="513021"/>
          </a:xfrm>
          <a:custGeom>
            <a:avLst/>
            <a:gdLst>
              <a:gd name="connsiteX0" fmla="*/ 9193618 w 9193618"/>
              <a:gd name="connsiteY0" fmla="*/ 307458 h 513021"/>
              <a:gd name="connsiteX1" fmla="*/ 8959702 w 9193618"/>
              <a:gd name="connsiteY1" fmla="*/ 420872 h 513021"/>
              <a:gd name="connsiteX2" fmla="*/ 8555665 w 9193618"/>
              <a:gd name="connsiteY2" fmla="*/ 463403 h 513021"/>
              <a:gd name="connsiteX3" fmla="*/ 8066567 w 9193618"/>
              <a:gd name="connsiteY3" fmla="*/ 498844 h 513021"/>
              <a:gd name="connsiteX4" fmla="*/ 7556204 w 9193618"/>
              <a:gd name="connsiteY4" fmla="*/ 505933 h 513021"/>
              <a:gd name="connsiteX5" fmla="*/ 6868632 w 9193618"/>
              <a:gd name="connsiteY5" fmla="*/ 513021 h 513021"/>
              <a:gd name="connsiteX6" fmla="*/ 6450418 w 9193618"/>
              <a:gd name="connsiteY6" fmla="*/ 505933 h 513021"/>
              <a:gd name="connsiteX7" fmla="*/ 6025116 w 9193618"/>
              <a:gd name="connsiteY7" fmla="*/ 477579 h 513021"/>
              <a:gd name="connsiteX8" fmla="*/ 5833730 w 9193618"/>
              <a:gd name="connsiteY8" fmla="*/ 456314 h 513021"/>
              <a:gd name="connsiteX9" fmla="*/ 5082362 w 9193618"/>
              <a:gd name="connsiteY9" fmla="*/ 314547 h 513021"/>
              <a:gd name="connsiteX10" fmla="*/ 4458586 w 9193618"/>
              <a:gd name="connsiteY10" fmla="*/ 215310 h 513021"/>
              <a:gd name="connsiteX11" fmla="*/ 3700130 w 9193618"/>
              <a:gd name="connsiteY11" fmla="*/ 94807 h 513021"/>
              <a:gd name="connsiteX12" fmla="*/ 3033823 w 9193618"/>
              <a:gd name="connsiteY12" fmla="*/ 38100 h 513021"/>
              <a:gd name="connsiteX13" fmla="*/ 2268279 w 9193618"/>
              <a:gd name="connsiteY13" fmla="*/ 23923 h 513021"/>
              <a:gd name="connsiteX14" fmla="*/ 1757916 w 9193618"/>
              <a:gd name="connsiteY14" fmla="*/ 2658 h 513021"/>
              <a:gd name="connsiteX15" fmla="*/ 1219200 w 9193618"/>
              <a:gd name="connsiteY15" fmla="*/ 2658 h 513021"/>
              <a:gd name="connsiteX16" fmla="*/ 893135 w 9193618"/>
              <a:gd name="connsiteY16" fmla="*/ 23923 h 513021"/>
              <a:gd name="connsiteX17" fmla="*/ 347330 w 9193618"/>
              <a:gd name="connsiteY17" fmla="*/ 123161 h 513021"/>
              <a:gd name="connsiteX18" fmla="*/ 170121 w 9193618"/>
              <a:gd name="connsiteY18" fmla="*/ 172779 h 513021"/>
              <a:gd name="connsiteX19" fmla="*/ 0 w 9193618"/>
              <a:gd name="connsiteY19" fmla="*/ 243663 h 51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93618" h="513021">
                <a:moveTo>
                  <a:pt x="9193618" y="307458"/>
                </a:moveTo>
                <a:cubicBezTo>
                  <a:pt x="9129822" y="351169"/>
                  <a:pt x="9066027" y="394881"/>
                  <a:pt x="8959702" y="420872"/>
                </a:cubicBezTo>
                <a:cubicBezTo>
                  <a:pt x="8853377" y="446863"/>
                  <a:pt x="8704521" y="450408"/>
                  <a:pt x="8555665" y="463403"/>
                </a:cubicBezTo>
                <a:cubicBezTo>
                  <a:pt x="8406809" y="476398"/>
                  <a:pt x="8233144" y="491756"/>
                  <a:pt x="8066567" y="498844"/>
                </a:cubicBezTo>
                <a:cubicBezTo>
                  <a:pt x="7899990" y="505932"/>
                  <a:pt x="7556204" y="505933"/>
                  <a:pt x="7556204" y="505933"/>
                </a:cubicBezTo>
                <a:lnTo>
                  <a:pt x="6868632" y="513021"/>
                </a:lnTo>
                <a:cubicBezTo>
                  <a:pt x="6684334" y="513021"/>
                  <a:pt x="6591004" y="511840"/>
                  <a:pt x="6450418" y="505933"/>
                </a:cubicBezTo>
                <a:cubicBezTo>
                  <a:pt x="6309832" y="500026"/>
                  <a:pt x="6127897" y="485849"/>
                  <a:pt x="6025116" y="477579"/>
                </a:cubicBezTo>
                <a:cubicBezTo>
                  <a:pt x="5922335" y="469309"/>
                  <a:pt x="5990856" y="483486"/>
                  <a:pt x="5833730" y="456314"/>
                </a:cubicBezTo>
                <a:cubicBezTo>
                  <a:pt x="5676604" y="429142"/>
                  <a:pt x="5311553" y="354714"/>
                  <a:pt x="5082362" y="314547"/>
                </a:cubicBezTo>
                <a:cubicBezTo>
                  <a:pt x="4853171" y="274380"/>
                  <a:pt x="4458586" y="215310"/>
                  <a:pt x="4458586" y="215310"/>
                </a:cubicBezTo>
                <a:cubicBezTo>
                  <a:pt x="4228214" y="178687"/>
                  <a:pt x="3937590" y="124342"/>
                  <a:pt x="3700130" y="94807"/>
                </a:cubicBezTo>
                <a:cubicBezTo>
                  <a:pt x="3462669" y="65272"/>
                  <a:pt x="3272465" y="49914"/>
                  <a:pt x="3033823" y="38100"/>
                </a:cubicBezTo>
                <a:cubicBezTo>
                  <a:pt x="2795181" y="26286"/>
                  <a:pt x="2480930" y="29830"/>
                  <a:pt x="2268279" y="23923"/>
                </a:cubicBezTo>
                <a:cubicBezTo>
                  <a:pt x="2055628" y="18016"/>
                  <a:pt x="1932762" y="6202"/>
                  <a:pt x="1757916" y="2658"/>
                </a:cubicBezTo>
                <a:cubicBezTo>
                  <a:pt x="1583070" y="-886"/>
                  <a:pt x="1363330" y="-886"/>
                  <a:pt x="1219200" y="2658"/>
                </a:cubicBezTo>
                <a:cubicBezTo>
                  <a:pt x="1075070" y="6202"/>
                  <a:pt x="1038447" y="3839"/>
                  <a:pt x="893135" y="23923"/>
                </a:cubicBezTo>
                <a:cubicBezTo>
                  <a:pt x="747823" y="44007"/>
                  <a:pt x="467832" y="98352"/>
                  <a:pt x="347330" y="123161"/>
                </a:cubicBezTo>
                <a:cubicBezTo>
                  <a:pt x="226828" y="147970"/>
                  <a:pt x="228009" y="152695"/>
                  <a:pt x="170121" y="172779"/>
                </a:cubicBezTo>
                <a:cubicBezTo>
                  <a:pt x="112233" y="192863"/>
                  <a:pt x="56116" y="218263"/>
                  <a:pt x="0" y="243663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F42DE4-F8DA-2DE0-160B-52E1384FF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668" y="6418506"/>
            <a:ext cx="6173061" cy="3143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52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 Diagram</a:t>
            </a:r>
          </a:p>
        </p:txBody>
      </p:sp>
      <p:pic>
        <p:nvPicPr>
          <p:cNvPr id="4100" name="Picture 4" descr="Blog - Create UML class diagrams">
            <a:extLst>
              <a:ext uri="{FF2B5EF4-FFF2-40B4-BE49-F238E27FC236}">
                <a16:creationId xmlns:a16="http://schemas.microsoft.com/office/drawing/2014/main" id="{2029CB5F-D0CC-FDB4-FD67-450AC26A7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936" y="2003424"/>
            <a:ext cx="6578128" cy="45582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049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AAC2E7-A071-271B-C360-6A2FDEEE4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" y="2119064"/>
            <a:ext cx="5489405" cy="42817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F119FE-FB2E-7ED5-6D8C-5BE975D7F9D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FF462-EF57-56F8-1E34-F01326684E4D}"/>
              </a:ext>
            </a:extLst>
          </p:cNvPr>
          <p:cNvSpPr txBox="1"/>
          <p:nvPr/>
        </p:nvSpPr>
        <p:spPr>
          <a:xfrm>
            <a:off x="0" y="93570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Example: Farm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C437F-0E21-44AC-A098-C1542B12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7457"/>
            <a:ext cx="5541292" cy="50152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6576A-23F6-1A37-1746-0850ED43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08" y="4035552"/>
            <a:ext cx="3153130" cy="2243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75D54-A071-5DF8-92A2-2A7B56CCA766}"/>
              </a:ext>
            </a:extLst>
          </p:cNvPr>
          <p:cNvCxnSpPr/>
          <p:nvPr/>
        </p:nvCxnSpPr>
        <p:spPr>
          <a:xfrm flipV="1">
            <a:off x="1765005" y="4259932"/>
            <a:ext cx="184297" cy="1986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Frame 10">
            <a:extLst>
              <a:ext uri="{FF2B5EF4-FFF2-40B4-BE49-F238E27FC236}">
                <a16:creationId xmlns:a16="http://schemas.microsoft.com/office/drawing/2014/main" id="{70AACD88-4D61-B936-0DA6-92AF90ED1B54}"/>
              </a:ext>
            </a:extLst>
          </p:cNvPr>
          <p:cNvSpPr/>
          <p:nvPr/>
        </p:nvSpPr>
        <p:spPr>
          <a:xfrm>
            <a:off x="2034364" y="2042970"/>
            <a:ext cx="2473842" cy="891616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6D2A9B0-10D2-C179-6DE0-B06877714011}"/>
              </a:ext>
            </a:extLst>
          </p:cNvPr>
          <p:cNvSpPr/>
          <p:nvPr/>
        </p:nvSpPr>
        <p:spPr>
          <a:xfrm>
            <a:off x="885162" y="3098418"/>
            <a:ext cx="2389666" cy="77330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BEF6C9C-4066-4573-8897-BAC1DABB08FC}"/>
              </a:ext>
            </a:extLst>
          </p:cNvPr>
          <p:cNvSpPr/>
          <p:nvPr/>
        </p:nvSpPr>
        <p:spPr>
          <a:xfrm>
            <a:off x="2578997" y="4318184"/>
            <a:ext cx="1397580" cy="643676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98E2F35-DEC8-4775-7F67-74AD36193285}"/>
              </a:ext>
            </a:extLst>
          </p:cNvPr>
          <p:cNvSpPr/>
          <p:nvPr/>
        </p:nvSpPr>
        <p:spPr>
          <a:xfrm>
            <a:off x="7502102" y="1869305"/>
            <a:ext cx="1464689" cy="1129076"/>
          </a:xfrm>
          <a:prstGeom prst="frame">
            <a:avLst>
              <a:gd name="adj1" fmla="val 636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06AA916-4F35-C550-92EE-82FE4933FDE7}"/>
              </a:ext>
            </a:extLst>
          </p:cNvPr>
          <p:cNvSpPr/>
          <p:nvPr/>
        </p:nvSpPr>
        <p:spPr>
          <a:xfrm>
            <a:off x="3257109" y="3098418"/>
            <a:ext cx="2389666" cy="77330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5120412E-AC60-B7A2-6FB6-E39877BC44FA}"/>
              </a:ext>
            </a:extLst>
          </p:cNvPr>
          <p:cNvSpPr/>
          <p:nvPr/>
        </p:nvSpPr>
        <p:spPr>
          <a:xfrm>
            <a:off x="6823889" y="3429000"/>
            <a:ext cx="1464689" cy="1129076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A10BAA04-412B-71F0-FC40-3CDE1CE9C57A}"/>
              </a:ext>
            </a:extLst>
          </p:cNvPr>
          <p:cNvSpPr/>
          <p:nvPr/>
        </p:nvSpPr>
        <p:spPr>
          <a:xfrm>
            <a:off x="8567184" y="3428999"/>
            <a:ext cx="1464689" cy="1355651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35FE0BC-311B-41C3-C7B4-221CCD065572}"/>
              </a:ext>
            </a:extLst>
          </p:cNvPr>
          <p:cNvSpPr/>
          <p:nvPr/>
        </p:nvSpPr>
        <p:spPr>
          <a:xfrm>
            <a:off x="10242968" y="3756836"/>
            <a:ext cx="1464689" cy="645043"/>
          </a:xfrm>
          <a:prstGeom prst="frame">
            <a:avLst>
              <a:gd name="adj1" fmla="val 636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EDD67ED8-BC66-363F-9403-9C67B3C3F14A}"/>
              </a:ext>
            </a:extLst>
          </p:cNvPr>
          <p:cNvSpPr/>
          <p:nvPr/>
        </p:nvSpPr>
        <p:spPr>
          <a:xfrm>
            <a:off x="7616516" y="4675463"/>
            <a:ext cx="1350275" cy="832202"/>
          </a:xfrm>
          <a:prstGeom prst="frame">
            <a:avLst>
              <a:gd name="adj1" fmla="val 636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965B2C05-04C3-3485-116F-868D3E3E3EDD}"/>
              </a:ext>
            </a:extLst>
          </p:cNvPr>
          <p:cNvSpPr/>
          <p:nvPr/>
        </p:nvSpPr>
        <p:spPr>
          <a:xfrm>
            <a:off x="1792187" y="5185826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F623B22F-B8AE-9D52-45E7-6770BFF8065F}"/>
              </a:ext>
            </a:extLst>
          </p:cNvPr>
          <p:cNvSpPr/>
          <p:nvPr/>
        </p:nvSpPr>
        <p:spPr>
          <a:xfrm>
            <a:off x="3277787" y="5185826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038683B1-5104-6AC6-AFC8-E558A7FE01E4}"/>
              </a:ext>
            </a:extLst>
          </p:cNvPr>
          <p:cNvSpPr/>
          <p:nvPr/>
        </p:nvSpPr>
        <p:spPr>
          <a:xfrm>
            <a:off x="6218936" y="5840322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8F867FF-ACF8-3954-93D1-C5B124FDE6FA}"/>
              </a:ext>
            </a:extLst>
          </p:cNvPr>
          <p:cNvSpPr/>
          <p:nvPr/>
        </p:nvSpPr>
        <p:spPr>
          <a:xfrm>
            <a:off x="7616516" y="5840322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A15A20C-1616-666A-244F-8BD9C6AF1AEE}"/>
              </a:ext>
            </a:extLst>
          </p:cNvPr>
          <p:cNvSpPr/>
          <p:nvPr/>
        </p:nvSpPr>
        <p:spPr>
          <a:xfrm>
            <a:off x="8990661" y="5840322"/>
            <a:ext cx="1397580" cy="789671"/>
          </a:xfrm>
          <a:prstGeom prst="frame">
            <a:avLst>
              <a:gd name="adj1" fmla="val 636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6644E-6C97-A603-48D5-5571168A6A1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C55EE-1C35-DF39-4BFE-15A8FA020985}"/>
              </a:ext>
            </a:extLst>
          </p:cNvPr>
          <p:cNvSpPr txBox="1"/>
          <p:nvPr/>
        </p:nvSpPr>
        <p:spPr>
          <a:xfrm>
            <a:off x="4841358" y="355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EAD9A-E714-AB56-4990-D17C2F147630}"/>
              </a:ext>
            </a:extLst>
          </p:cNvPr>
          <p:cNvSpPr txBox="1"/>
          <p:nvPr/>
        </p:nvSpPr>
        <p:spPr>
          <a:xfrm>
            <a:off x="0" y="95876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/Exercises/Visitor/Compiler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18AAD24-D592-C304-C3F8-0ABBFB628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70505"/>
              </p:ext>
            </p:extLst>
          </p:nvPr>
        </p:nvGraphicFramePr>
        <p:xfrm>
          <a:off x="154424" y="1500935"/>
          <a:ext cx="8764605" cy="5277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72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5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E4A6C-2CD0-9091-C482-F65A2CD1DF74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3821D-D988-B91C-6410-24D5D099E34E}"/>
              </a:ext>
            </a:extLst>
          </p:cNvPr>
          <p:cNvSpPr txBox="1"/>
          <p:nvPr/>
        </p:nvSpPr>
        <p:spPr>
          <a:xfrm>
            <a:off x="4841358" y="355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05002-3C06-2810-55D0-F68F4268383B}"/>
              </a:ext>
            </a:extLst>
          </p:cNvPr>
          <p:cNvSpPr txBox="1"/>
          <p:nvPr/>
        </p:nvSpPr>
        <p:spPr>
          <a:xfrm>
            <a:off x="0" y="95876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/Exercises/Visitor/Compiler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62F32-7D44-C4DF-8C49-C8130ECF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8" y="2975322"/>
            <a:ext cx="1981477" cy="1524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15850-F401-6A55-75B4-84749335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753" y="1743958"/>
            <a:ext cx="3772075" cy="42412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7960AD-322E-1469-E903-81E308F8823B}"/>
              </a:ext>
            </a:extLst>
          </p:cNvPr>
          <p:cNvCxnSpPr>
            <a:cxnSpLocks/>
          </p:cNvCxnSpPr>
          <p:nvPr/>
        </p:nvCxnSpPr>
        <p:spPr>
          <a:xfrm>
            <a:off x="2264229" y="3737429"/>
            <a:ext cx="15240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485A57-2464-BCFB-29A3-18580A4A82C7}"/>
              </a:ext>
            </a:extLst>
          </p:cNvPr>
          <p:cNvSpPr txBox="1"/>
          <p:nvPr/>
        </p:nvSpPr>
        <p:spPr>
          <a:xfrm>
            <a:off x="285015" y="25090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Pseudo-code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57F8E-52F0-F60F-D90D-F1030DDFF812}"/>
              </a:ext>
            </a:extLst>
          </p:cNvPr>
          <p:cNvSpPr txBox="1"/>
          <p:nvPr/>
        </p:nvSpPr>
        <p:spPr>
          <a:xfrm>
            <a:off x="5085065" y="1392999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Syntax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B5CA2-53CD-4F3C-2820-40EA9D4B7A51}"/>
              </a:ext>
            </a:extLst>
          </p:cNvPr>
          <p:cNvSpPr txBox="1"/>
          <p:nvPr/>
        </p:nvSpPr>
        <p:spPr>
          <a:xfrm>
            <a:off x="2421736" y="336809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Compiler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D62EA-A44A-DFA6-642A-34ADAF605A70}"/>
              </a:ext>
            </a:extLst>
          </p:cNvPr>
          <p:cNvSpPr txBox="1"/>
          <p:nvPr/>
        </p:nvSpPr>
        <p:spPr>
          <a:xfrm>
            <a:off x="7996860" y="1727507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Python Compiler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36DCB9-4855-B43A-A02D-AD47FF5A04D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161314" y="1912173"/>
            <a:ext cx="1835546" cy="90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412413-3DF0-405F-F98F-D04DAACA81AC}"/>
              </a:ext>
            </a:extLst>
          </p:cNvPr>
          <p:cNvCxnSpPr>
            <a:cxnSpLocks/>
          </p:cNvCxnSpPr>
          <p:nvPr/>
        </p:nvCxnSpPr>
        <p:spPr>
          <a:xfrm flipH="1">
            <a:off x="5341257" y="2038133"/>
            <a:ext cx="2598057" cy="395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B9786B-DBA3-14E8-EB68-096BBB18C400}"/>
              </a:ext>
            </a:extLst>
          </p:cNvPr>
          <p:cNvCxnSpPr>
            <a:cxnSpLocks/>
          </p:cNvCxnSpPr>
          <p:nvPr/>
        </p:nvCxnSpPr>
        <p:spPr>
          <a:xfrm flipH="1">
            <a:off x="4702629" y="2102446"/>
            <a:ext cx="3272970" cy="872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86E0EE-E15C-3464-6D05-202C38B3A250}"/>
              </a:ext>
            </a:extLst>
          </p:cNvPr>
          <p:cNvCxnSpPr>
            <a:cxnSpLocks/>
          </p:cNvCxnSpPr>
          <p:nvPr/>
        </p:nvCxnSpPr>
        <p:spPr>
          <a:xfrm flipH="1">
            <a:off x="4327073" y="2159094"/>
            <a:ext cx="3724726" cy="1393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E7E5A4-F51E-577C-2382-FA7A08FACC0E}"/>
              </a:ext>
            </a:extLst>
          </p:cNvPr>
          <p:cNvCxnSpPr>
            <a:cxnSpLocks/>
          </p:cNvCxnSpPr>
          <p:nvPr/>
        </p:nvCxnSpPr>
        <p:spPr>
          <a:xfrm flipH="1">
            <a:off x="4954814" y="2190533"/>
            <a:ext cx="3213100" cy="1417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A009A0-988C-F405-EEAB-5859183E4FEE}"/>
              </a:ext>
            </a:extLst>
          </p:cNvPr>
          <p:cNvCxnSpPr>
            <a:cxnSpLocks/>
          </p:cNvCxnSpPr>
          <p:nvPr/>
        </p:nvCxnSpPr>
        <p:spPr>
          <a:xfrm flipH="1">
            <a:off x="5813790" y="2235685"/>
            <a:ext cx="2430324" cy="1451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797FEA-DA86-343A-3A46-FEB1190D6FCF}"/>
              </a:ext>
            </a:extLst>
          </p:cNvPr>
          <p:cNvCxnSpPr>
            <a:cxnSpLocks/>
          </p:cNvCxnSpPr>
          <p:nvPr/>
        </p:nvCxnSpPr>
        <p:spPr>
          <a:xfrm flipH="1">
            <a:off x="4702629" y="2243589"/>
            <a:ext cx="3601355" cy="2205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719E7F-86CE-3944-E97B-4A6B9E14CC09}"/>
              </a:ext>
            </a:extLst>
          </p:cNvPr>
          <p:cNvCxnSpPr>
            <a:cxnSpLocks/>
          </p:cNvCxnSpPr>
          <p:nvPr/>
        </p:nvCxnSpPr>
        <p:spPr>
          <a:xfrm flipH="1">
            <a:off x="4267203" y="2304633"/>
            <a:ext cx="4129311" cy="2601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0E8FDB-262C-30F9-69D1-0762D075AB3E}"/>
              </a:ext>
            </a:extLst>
          </p:cNvPr>
          <p:cNvCxnSpPr>
            <a:cxnSpLocks/>
          </p:cNvCxnSpPr>
          <p:nvPr/>
        </p:nvCxnSpPr>
        <p:spPr>
          <a:xfrm flipH="1">
            <a:off x="4660579" y="2384102"/>
            <a:ext cx="3790540" cy="2595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941B51-58A0-54BB-5125-CF9E5206F793}"/>
              </a:ext>
            </a:extLst>
          </p:cNvPr>
          <p:cNvCxnSpPr>
            <a:cxnSpLocks/>
          </p:cNvCxnSpPr>
          <p:nvPr/>
        </p:nvCxnSpPr>
        <p:spPr>
          <a:xfrm flipH="1">
            <a:off x="5813790" y="2395989"/>
            <a:ext cx="2711450" cy="2053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F23C7-625E-91C6-0480-BF115C8795C6}"/>
              </a:ext>
            </a:extLst>
          </p:cNvPr>
          <p:cNvCxnSpPr>
            <a:cxnSpLocks/>
          </p:cNvCxnSpPr>
          <p:nvPr/>
        </p:nvCxnSpPr>
        <p:spPr>
          <a:xfrm flipH="1">
            <a:off x="5524456" y="2395989"/>
            <a:ext cx="3055389" cy="2583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C3A336-27D6-D91C-6046-8FF6771326A6}"/>
              </a:ext>
            </a:extLst>
          </p:cNvPr>
          <p:cNvCxnSpPr>
            <a:cxnSpLocks/>
          </p:cNvCxnSpPr>
          <p:nvPr/>
        </p:nvCxnSpPr>
        <p:spPr>
          <a:xfrm flipH="1">
            <a:off x="5987143" y="2395989"/>
            <a:ext cx="2680739" cy="2583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531D37-85F5-0B15-32FE-8E0AAA8F2E92}"/>
              </a:ext>
            </a:extLst>
          </p:cNvPr>
          <p:cNvCxnSpPr>
            <a:cxnSpLocks/>
          </p:cNvCxnSpPr>
          <p:nvPr/>
        </p:nvCxnSpPr>
        <p:spPr>
          <a:xfrm flipH="1">
            <a:off x="5524456" y="2433237"/>
            <a:ext cx="3205564" cy="3156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CB7E19-0AAA-B430-930F-A6D2025C6B02}"/>
              </a:ext>
            </a:extLst>
          </p:cNvPr>
          <p:cNvCxnSpPr>
            <a:cxnSpLocks/>
          </p:cNvCxnSpPr>
          <p:nvPr/>
        </p:nvCxnSpPr>
        <p:spPr>
          <a:xfrm flipH="1">
            <a:off x="6408057" y="2433237"/>
            <a:ext cx="2451144" cy="3156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7F126A-2984-A585-0686-6F35F53D0635}"/>
              </a:ext>
            </a:extLst>
          </p:cNvPr>
          <p:cNvCxnSpPr>
            <a:cxnSpLocks/>
          </p:cNvCxnSpPr>
          <p:nvPr/>
        </p:nvCxnSpPr>
        <p:spPr>
          <a:xfrm flipH="1">
            <a:off x="7079087" y="2440750"/>
            <a:ext cx="1908840" cy="1877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C30AF9-26D0-57FE-F774-C05BA3B9664A}"/>
              </a:ext>
            </a:extLst>
          </p:cNvPr>
          <p:cNvCxnSpPr>
            <a:cxnSpLocks/>
          </p:cNvCxnSpPr>
          <p:nvPr/>
        </p:nvCxnSpPr>
        <p:spPr>
          <a:xfrm flipH="1">
            <a:off x="6651801" y="2538884"/>
            <a:ext cx="2414140" cy="2367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38ADD58-BBF4-D9AF-1511-6659FA1A42A2}"/>
              </a:ext>
            </a:extLst>
          </p:cNvPr>
          <p:cNvCxnSpPr>
            <a:cxnSpLocks/>
          </p:cNvCxnSpPr>
          <p:nvPr/>
        </p:nvCxnSpPr>
        <p:spPr>
          <a:xfrm flipH="1">
            <a:off x="7407744" y="2466046"/>
            <a:ext cx="1776201" cy="2592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E37785-FDB7-0221-F587-C84E132499F2}"/>
              </a:ext>
            </a:extLst>
          </p:cNvPr>
          <p:cNvCxnSpPr>
            <a:cxnSpLocks/>
          </p:cNvCxnSpPr>
          <p:nvPr/>
        </p:nvCxnSpPr>
        <p:spPr>
          <a:xfrm flipH="1">
            <a:off x="7052150" y="2509000"/>
            <a:ext cx="2244381" cy="3137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B86D65-FACC-049F-3913-E0209F889F7D}"/>
              </a:ext>
            </a:extLst>
          </p:cNvPr>
          <p:cNvCxnSpPr>
            <a:cxnSpLocks/>
          </p:cNvCxnSpPr>
          <p:nvPr/>
        </p:nvCxnSpPr>
        <p:spPr>
          <a:xfrm flipH="1">
            <a:off x="7601878" y="2495333"/>
            <a:ext cx="1799794" cy="3093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A4AC5-F59F-0B85-B1F8-73A5CB93495D}"/>
              </a:ext>
            </a:extLst>
          </p:cNvPr>
          <p:cNvCxnSpPr>
            <a:cxnSpLocks/>
          </p:cNvCxnSpPr>
          <p:nvPr/>
        </p:nvCxnSpPr>
        <p:spPr>
          <a:xfrm flipH="1">
            <a:off x="6912626" y="2538884"/>
            <a:ext cx="26233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90DC50-CD2D-72E9-F8FC-7E118BDF8E19}"/>
              </a:ext>
            </a:extLst>
          </p:cNvPr>
          <p:cNvCxnSpPr>
            <a:cxnSpLocks/>
          </p:cNvCxnSpPr>
          <p:nvPr/>
        </p:nvCxnSpPr>
        <p:spPr>
          <a:xfrm flipH="1">
            <a:off x="6883069" y="2794000"/>
            <a:ext cx="2859733" cy="348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262BEF7-5272-DB73-181C-22E54EED2A46}"/>
              </a:ext>
            </a:extLst>
          </p:cNvPr>
          <p:cNvSpPr txBox="1"/>
          <p:nvPr/>
        </p:nvSpPr>
        <p:spPr>
          <a:xfrm>
            <a:off x="8862389" y="325399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visit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FDE9B64E-99F6-180A-7AB4-7A25616E40A4}"/>
              </a:ext>
            </a:extLst>
          </p:cNvPr>
          <p:cNvSpPr txBox="1"/>
          <p:nvPr/>
        </p:nvSpPr>
        <p:spPr>
          <a:xfrm>
            <a:off x="9279748" y="4449261"/>
            <a:ext cx="2777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while b != 0: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if a &gt; b: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a = a – b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else: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b = b – a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 a	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0132500-37C6-7332-8A0F-D1293417A182}"/>
              </a:ext>
            </a:extLst>
          </p:cNvPr>
          <p:cNvSpPr txBox="1"/>
          <p:nvPr/>
        </p:nvSpPr>
        <p:spPr>
          <a:xfrm>
            <a:off x="0" y="5369984"/>
            <a:ext cx="3225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Design Patterns: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Visitor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Composite</a:t>
            </a:r>
          </a:p>
        </p:txBody>
      </p:sp>
    </p:spTree>
    <p:extLst>
      <p:ext uri="{BB962C8B-B14F-4D97-AF65-F5344CB8AC3E}">
        <p14:creationId xmlns:p14="http://schemas.microsoft.com/office/powerpoint/2010/main" val="231569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9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1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3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7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9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1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3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3" grpId="0"/>
      <p:bldP spid="14" grpId="0"/>
      <p:bldP spid="1043" grpId="0"/>
      <p:bldP spid="1044" grpId="0"/>
      <p:bldP spid="104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672494-D84A-5147-2D9C-7C13A4D4B30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606BA-2295-4263-C268-18374166B368}"/>
              </a:ext>
            </a:extLst>
          </p:cNvPr>
          <p:cNvSpPr txBox="1"/>
          <p:nvPr/>
        </p:nvSpPr>
        <p:spPr>
          <a:xfrm>
            <a:off x="4841358" y="355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4B648-D758-8C47-B5FA-A94373646B85}"/>
              </a:ext>
            </a:extLst>
          </p:cNvPr>
          <p:cNvSpPr txBox="1"/>
          <p:nvPr/>
        </p:nvSpPr>
        <p:spPr>
          <a:xfrm>
            <a:off x="0" y="95876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/Exercises/Visitor/Compiler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9657B-0FE5-4AFA-5EFC-5719E7D0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1392077"/>
            <a:ext cx="9071429" cy="3214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D9D8A-EE72-2A79-52F2-3371B098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1" y="1411576"/>
            <a:ext cx="4673599" cy="974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8CCD7-D49C-F93F-3EBF-293F5A610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69" y="2665599"/>
            <a:ext cx="3186773" cy="4108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280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672494-D84A-5147-2D9C-7C13A4D4B308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606BA-2295-4263-C268-18374166B368}"/>
              </a:ext>
            </a:extLst>
          </p:cNvPr>
          <p:cNvSpPr txBox="1"/>
          <p:nvPr/>
        </p:nvSpPr>
        <p:spPr>
          <a:xfrm>
            <a:off x="4841358" y="355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4B648-D758-8C47-B5FA-A94373646B85}"/>
              </a:ext>
            </a:extLst>
          </p:cNvPr>
          <p:cNvSpPr txBox="1"/>
          <p:nvPr/>
        </p:nvSpPr>
        <p:spPr>
          <a:xfrm>
            <a:off x="0" y="95876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Topic3/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/Exercises/Visitor/Compiler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9657B-0FE5-4AFA-5EFC-5719E7D0E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8" y="1392077"/>
            <a:ext cx="9071429" cy="3214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CD1FB-B84E-F2E3-6697-A8FA7904C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480" y="1419193"/>
            <a:ext cx="4936835" cy="9587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19AB9B-E868-9CD2-44C6-015FA5B433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29" y="3017159"/>
            <a:ext cx="10884156" cy="36168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Final_Howdy">
            <a:hlinkClick r:id="" action="ppaction://media"/>
            <a:extLst>
              <a:ext uri="{FF2B5EF4-FFF2-40B4-BE49-F238E27FC236}">
                <a16:creationId xmlns:a16="http://schemas.microsoft.com/office/drawing/2014/main" id="{E0AF4151-1CE0-2930-0797-1AA318771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834938" y="4011613"/>
            <a:ext cx="406400" cy="406400"/>
          </a:xfrm>
          <a:prstGeom prst="rect">
            <a:avLst/>
          </a:prstGeom>
        </p:spPr>
      </p:pic>
      <p:pic>
        <p:nvPicPr>
          <p:cNvPr id="9" name="Picture 8" descr="A yellow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3524F17-C145-A5CF-35AC-A55418597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74" y="3157170"/>
            <a:ext cx="1269640" cy="1269640"/>
          </a:xfrm>
          <a:prstGeom prst="rect">
            <a:avLst/>
          </a:prstGeom>
        </p:spPr>
      </p:pic>
      <p:pic>
        <p:nvPicPr>
          <p:cNvPr id="12" name="Picture 11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51591791-A014-AA05-1F03-CEB45D539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21" y="5711622"/>
            <a:ext cx="860582" cy="860582"/>
          </a:xfrm>
          <a:prstGeom prst="rect">
            <a:avLst/>
          </a:prstGeom>
        </p:spPr>
      </p:pic>
      <p:pic>
        <p:nvPicPr>
          <p:cNvPr id="13" name="aaa">
            <a:hlinkClick r:id="" action="ppaction://media"/>
            <a:extLst>
              <a:ext uri="{FF2B5EF4-FFF2-40B4-BE49-F238E27FC236}">
                <a16:creationId xmlns:a16="http://schemas.microsoft.com/office/drawing/2014/main" id="{19230EF8-7DF7-03A3-83A6-54164B722C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02850" y="81295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58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16168-EF5C-8488-668E-FA5199E5CCEC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Patterns: Honorable Mentions</a:t>
            </a:r>
          </a:p>
        </p:txBody>
      </p:sp>
      <p:graphicFrame>
        <p:nvGraphicFramePr>
          <p:cNvPr id="3" name="TextBox 1">
            <a:extLst>
              <a:ext uri="{FF2B5EF4-FFF2-40B4-BE49-F238E27FC236}">
                <a16:creationId xmlns:a16="http://schemas.microsoft.com/office/drawing/2014/main" id="{7F5FC964-7D03-0905-382A-67A24C378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112678"/>
              </p:ext>
            </p:extLst>
          </p:nvPr>
        </p:nvGraphicFramePr>
        <p:xfrm>
          <a:off x="685800" y="1548076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51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F3BD96-388E-4818-8919-6FBD959D2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77F3BD96-388E-4818-8919-6FBD959D2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587882-B294-464D-9F6A-2264D861B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0D587882-B294-464D-9F6A-2264D861B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6F33ED-49E1-4DB7-A4E4-50ADC2782F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F86F33ED-49E1-4DB7-A4E4-50ADC2782F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832DCA5-1913-42CD-90DB-DB97BFA1CF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D832DCA5-1913-42CD-90DB-DB97BFA1CF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5C1136-1494-4210-9510-0E36FCBB5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EC5C1136-1494-4210-9510-0E36FCBB59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6D4255-C0A2-4823-B337-D806EF66C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516D4255-C0A2-4823-B337-D806EF66CA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F31CE64-9484-4DB4-B37D-20D528A60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8F31CE64-9484-4DB4-B37D-20D528A60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8D7375-75E2-4B61-925E-6B5B972C11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1D8D7375-75E2-4B61-925E-6B5B972C11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88EBB-783E-4E05-8089-162E18AEA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11888EBB-783E-4E05-8089-162E18AEA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1DD30AA-0599-4514-9FA3-05DCF5895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61DD30AA-0599-4514-9FA3-05DCF5895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89F377-3A54-4137-93BD-05CA5ED24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2A89F377-3A54-4137-93BD-05CA5ED247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A4EDB2-A6BF-4994-8A29-BAC3772EF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3CA4EDB2-A6BF-4994-8A29-BAC3772EF9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D508950-E31A-45D1-9EBB-A0A32A2FB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BD508950-E31A-45D1-9EBB-A0A32A2FB0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9320A-E92C-4CF5-9971-0C9144B0B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graphicEl>
                                              <a:dgm id="{7A09320A-E92C-4CF5-9971-0C9144B0BE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0D9F36-E32E-4E57-BA9F-499041AA83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graphicEl>
                                              <a:dgm id="{1A0D9F36-E32E-4E57-BA9F-499041AA83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1BEA2F1-1D27-4387-B289-09F1908DB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graphicEl>
                                              <a:dgm id="{41BEA2F1-1D27-4387-B289-09F1908DB7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unte-se ao Kahoot">
            <a:extLst>
              <a:ext uri="{FF2B5EF4-FFF2-40B4-BE49-F238E27FC236}">
                <a16:creationId xmlns:a16="http://schemas.microsoft.com/office/drawing/2014/main" id="{A3F6EB9E-A0F5-B327-8560-1C982F42E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14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D6DA-B7A6-AF01-F8B1-377C72A412A0}"/>
              </a:ext>
            </a:extLst>
          </p:cNvPr>
          <p:cNvSpPr txBox="1">
            <a:spLocks/>
          </p:cNvSpPr>
          <p:nvPr/>
        </p:nvSpPr>
        <p:spPr>
          <a:xfrm>
            <a:off x="0" y="321737"/>
            <a:ext cx="12192001" cy="646331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Design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3FF9C-0579-61A5-8272-502D3EB7A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9947" y="1639337"/>
            <a:ext cx="2278089" cy="4776637"/>
          </a:xfrm>
          <a:prstGeom prst="rect">
            <a:avLst/>
          </a:prstGeom>
        </p:spPr>
      </p:pic>
      <p:pic>
        <p:nvPicPr>
          <p:cNvPr id="14338" name="Picture 2" descr="Applause GIFs - Get the best GIF on GIPHY">
            <a:extLst>
              <a:ext uri="{FF2B5EF4-FFF2-40B4-BE49-F238E27FC236}">
                <a16:creationId xmlns:a16="http://schemas.microsoft.com/office/drawing/2014/main" id="{08A86E96-3976-4627-81C2-A16CE438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2536"/>
            <a:ext cx="12192000" cy="487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ixkit-audience-light-applause-354">
            <a:hlinkClick r:id="" action="ppaction://media"/>
            <a:extLst>
              <a:ext uri="{FF2B5EF4-FFF2-40B4-BE49-F238E27FC236}">
                <a16:creationId xmlns:a16="http://schemas.microsoft.com/office/drawing/2014/main" id="{F5A0BC7B-132B-2442-2F24-05018971E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86217" y="1576136"/>
            <a:ext cx="406400" cy="406400"/>
          </a:xfrm>
          <a:prstGeom prst="rect">
            <a:avLst/>
          </a:prstGeom>
        </p:spPr>
      </p:pic>
      <p:pic>
        <p:nvPicPr>
          <p:cNvPr id="14340" name="Picture 4" descr="Flower PNG images | Free PNGs">
            <a:extLst>
              <a:ext uri="{FF2B5EF4-FFF2-40B4-BE49-F238E27FC236}">
                <a16:creationId xmlns:a16="http://schemas.microsoft.com/office/drawing/2014/main" id="{EDCAB98D-3DC0-3677-2D21-5681949E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417" y="1639337"/>
            <a:ext cx="21717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lower PNG images | Free PNGs">
            <a:extLst>
              <a:ext uri="{FF2B5EF4-FFF2-40B4-BE49-F238E27FC236}">
                <a16:creationId xmlns:a16="http://schemas.microsoft.com/office/drawing/2014/main" id="{3FCEAD47-EE3C-1079-0320-A319CFAD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4208" y="1409700"/>
            <a:ext cx="21717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C4B16-EDC2-E6F0-9727-09D69172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25110" y="3365918"/>
            <a:ext cx="1672509" cy="16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lassic_hurt">
            <a:hlinkClick r:id="" action="ppaction://media"/>
            <a:extLst>
              <a:ext uri="{FF2B5EF4-FFF2-40B4-BE49-F238E27FC236}">
                <a16:creationId xmlns:a16="http://schemas.microsoft.com/office/drawing/2014/main" id="{E0E26C77-7072-9C4C-5BB7-D4C5C42F1D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09563" y="6888163"/>
            <a:ext cx="406400" cy="406400"/>
          </a:xfrm>
          <a:prstGeom prst="rect">
            <a:avLst/>
          </a:prstGeom>
        </p:spPr>
      </p:pic>
      <p:pic>
        <p:nvPicPr>
          <p:cNvPr id="1026" name="Picture 2" descr="Creeper - Minecraft Wiki">
            <a:extLst>
              <a:ext uri="{FF2B5EF4-FFF2-40B4-BE49-F238E27FC236}">
                <a16:creationId xmlns:a16="http://schemas.microsoft.com/office/drawing/2014/main" id="{C83755D4-51B6-F9DE-298C-C54BCB45E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07" y="3282517"/>
            <a:ext cx="1107165" cy="225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reeper">
            <a:hlinkClick r:id="" action="ppaction://media"/>
            <a:extLst>
              <a:ext uri="{FF2B5EF4-FFF2-40B4-BE49-F238E27FC236}">
                <a16:creationId xmlns:a16="http://schemas.microsoft.com/office/drawing/2014/main" id="{2123B28D-51F3-A16F-5792-572EDB946B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11288" y="77438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9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7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274 -0.01597 L -0.03828 -0.05185 L -0.04935 -0.05926 L -0.10977 -0.10486 L -0.15768 -0.11736 C -0.17474 -0.11597 -0.16784 -0.11597 -0.17852 -0.11597 L -0.23334 -0.12083 C -0.24831 -0.11921 -0.24089 -0.12176 -0.2556 -0.11365 L -0.3112 -0.09514 C -0.32539 -0.0875 -0.31927 -0.09213 -0.32995 -0.08264 L -0.37787 -0.03819 C -0.38216 -0.03264 -0.38425 -0.03055 -0.38828 -0.02338 C -0.3905 -0.01944 -0.39245 -0.01528 -0.39453 -0.01111 L -0.42435 0.07153 C -0.42461 0.07246 -0.42995 0.09722 -0.43203 0.10255 C -0.43294 0.10486 -0.43438 0.10648 -0.43542 0.10857 L -0.47643 0.2456 C -0.47787 0.26922 -0.47656 0.26088 -0.47852 0.27153 L -0.4875 0.38403 " pathEditMode="relative" ptsTypes="AAAAAAAAAAAAAAAAAAA">
                                      <p:cBhvr>
                                        <p:cTn id="15" dur="2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1992 -0.0007 L -0.00403 -0.01042 C 0.00274 -0.0081 0.00964 -0.00625 0.01641 -0.00347 C 0.03737 0.00486 0.07878 0.02315 0.07878 0.02315 L 0.13711 0.04143 C 0.17527 0.0662 0.15912 0.0537 0.18607 0.07662 L 0.24688 0.11435 C 0.25131 0.1206 0.25625 0.12592 0.26029 0.13264 C 0.26459 0.14004 0.27214 0.15648 0.27214 0.15648 L 0.32422 0.29421 L 0.3487 0.35023 C 0.37709 0.41227 0.3698 0.3875 0.378 0.4162 L 0.38737 0.45555 C 0.39493 0.48541 0.3918 0.47222 0.39688 0.49491 L 0.40235 0.50625 " pathEditMode="relative" ptsTypes="AAAAAAAAAAAAA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9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uclear Explosion | Ready.gov">
            <a:extLst>
              <a:ext uri="{FF2B5EF4-FFF2-40B4-BE49-F238E27FC236}">
                <a16:creationId xmlns:a16="http://schemas.microsoft.com/office/drawing/2014/main" id="{352CDB0E-379D-6022-C13F-5B2E502C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955637-F11F-3B48-D859-7BE0A3D87DF7}"/>
              </a:ext>
            </a:extLst>
          </p:cNvPr>
          <p:cNvSpPr txBox="1">
            <a:spLocks/>
          </p:cNvSpPr>
          <p:nvPr/>
        </p:nvSpPr>
        <p:spPr>
          <a:xfrm>
            <a:off x="0" y="321737"/>
            <a:ext cx="12192001" cy="646331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Design Patterns- The End</a:t>
            </a:r>
          </a:p>
        </p:txBody>
      </p:sp>
    </p:spTree>
    <p:extLst>
      <p:ext uri="{BB962C8B-B14F-4D97-AF65-F5344CB8AC3E}">
        <p14:creationId xmlns:p14="http://schemas.microsoft.com/office/powerpoint/2010/main" val="386253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explode.wav"/>
          </p:stSnd>
        </p:sndAc>
      </p:transition>
    </mc:Choice>
    <mc:Fallback>
      <p:transition spd="slow">
        <p:sndAc>
          <p:stSnd>
            <p:snd r:embed="rId2" name="explod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 Diagram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A262D2F-CD23-2A94-7A21-FA6360CA7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2678" r="30694"/>
          <a:stretch/>
        </p:blipFill>
        <p:spPr>
          <a:xfrm>
            <a:off x="2653795" y="1757511"/>
            <a:ext cx="6884409" cy="50327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26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810F3-B383-74F2-5BBC-E62FCE0DBA50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pic>
        <p:nvPicPr>
          <p:cNvPr id="4098" name="Picture 2" descr="umple - Can we make UML object diagrams using UmpleOnline? - Stack Overflow">
            <a:extLst>
              <a:ext uri="{FF2B5EF4-FFF2-40B4-BE49-F238E27FC236}">
                <a16:creationId xmlns:a16="http://schemas.microsoft.com/office/drawing/2014/main" id="{E0148AD0-4C93-0C65-8762-F54942E43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33" y="2462741"/>
            <a:ext cx="7814733" cy="41475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85751-9C97-0AD2-FBCC-E3AFFFE4469A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288569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452722-73D3-CEEF-47EC-1D57EDBA2768}"/>
              </a:ext>
            </a:extLst>
          </p:cNvPr>
          <p:cNvGrpSpPr/>
          <p:nvPr/>
        </p:nvGrpSpPr>
        <p:grpSpPr>
          <a:xfrm>
            <a:off x="1058335" y="2598160"/>
            <a:ext cx="3606800" cy="1634067"/>
            <a:chOff x="889000" y="2125134"/>
            <a:chExt cx="3606800" cy="1634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AE54A-27D6-B67A-F0FB-45612CECF6C9}"/>
                </a:ext>
              </a:extLst>
            </p:cNvPr>
            <p:cNvSpPr/>
            <p:nvPr/>
          </p:nvSpPr>
          <p:spPr>
            <a:xfrm>
              <a:off x="889000" y="2125134"/>
              <a:ext cx="3522133" cy="163406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91613B-697E-6C53-A79B-72E8C4B2F075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9000" y="2942168"/>
              <a:ext cx="3522133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7ABC6F-D87E-09B9-282C-00239E571305}"/>
                </a:ext>
              </a:extLst>
            </p:cNvPr>
            <p:cNvSpPr txBox="1"/>
            <p:nvPr/>
          </p:nvSpPr>
          <p:spPr>
            <a:xfrm>
              <a:off x="889000" y="2125134"/>
              <a:ext cx="360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Yoursole</a:t>
              </a:r>
              <a:r>
                <a:rPr lang="en-US" dirty="0"/>
                <a:t>: Person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B6A574-9938-A97E-4EFD-4B7D9BC45634}"/>
                </a:ext>
              </a:extLst>
            </p:cNvPr>
            <p:cNvSpPr txBox="1"/>
            <p:nvPr/>
          </p:nvSpPr>
          <p:spPr>
            <a:xfrm>
              <a:off x="889000" y="2942168"/>
              <a:ext cx="3522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age = 10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114F90E7-46F3-756A-2931-FD9987E9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94" y="4679929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81A346C-4CE1-183B-5B22-10EAFAA0B20C}"/>
              </a:ext>
            </a:extLst>
          </p:cNvPr>
          <p:cNvGrpSpPr/>
          <p:nvPr/>
        </p:nvGrpSpPr>
        <p:grpSpPr>
          <a:xfrm>
            <a:off x="7855688" y="2598159"/>
            <a:ext cx="3606800" cy="1634067"/>
            <a:chOff x="889000" y="2125134"/>
            <a:chExt cx="3606800" cy="16340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163080-5CE5-94DA-EA6C-1B0341867916}"/>
                </a:ext>
              </a:extLst>
            </p:cNvPr>
            <p:cNvSpPr/>
            <p:nvPr/>
          </p:nvSpPr>
          <p:spPr>
            <a:xfrm>
              <a:off x="889000" y="2125134"/>
              <a:ext cx="3522133" cy="163406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6B5830-33DF-1F22-F205-A909215A4D7B}"/>
                </a:ext>
              </a:extLst>
            </p:cNvPr>
            <p:cNvCxnSpPr>
              <a:stCxn id="15" idx="1"/>
              <a:endCxn id="15" idx="3"/>
            </p:cNvCxnSpPr>
            <p:nvPr/>
          </p:nvCxnSpPr>
          <p:spPr>
            <a:xfrm>
              <a:off x="889000" y="2942168"/>
              <a:ext cx="3522133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889402-5A80-632B-FC5E-17EAD73F8818}"/>
                </a:ext>
              </a:extLst>
            </p:cNvPr>
            <p:cNvSpPr txBox="1"/>
            <p:nvPr/>
          </p:nvSpPr>
          <p:spPr>
            <a:xfrm>
              <a:off x="889000" y="2125134"/>
              <a:ext cx="360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Yourshoe</a:t>
              </a:r>
              <a:r>
                <a:rPr lang="en-US" dirty="0"/>
                <a:t>: Person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F8FBE5-9916-E242-F9F5-123AD6F26A35}"/>
                </a:ext>
              </a:extLst>
            </p:cNvPr>
            <p:cNvSpPr txBox="1"/>
            <p:nvPr/>
          </p:nvSpPr>
          <p:spPr>
            <a:xfrm>
              <a:off x="889000" y="2942168"/>
              <a:ext cx="3522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age = 21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05206E-2B57-A1DA-F97B-2AD8C2DEAB7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UML Types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BCAA8D-BD1D-588B-CF5D-12FBCB8A2AE9}"/>
              </a:ext>
            </a:extLst>
          </p:cNvPr>
          <p:cNvSpPr txBox="1"/>
          <p:nvPr/>
        </p:nvSpPr>
        <p:spPr>
          <a:xfrm>
            <a:off x="0" y="117273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 Diagram</a:t>
            </a:r>
          </a:p>
        </p:txBody>
      </p:sp>
      <p:pic>
        <p:nvPicPr>
          <p:cNvPr id="5122" name="Picture 2" descr="Sexy Duck (silvacibely859) - Προφίλ | Pinterest">
            <a:extLst>
              <a:ext uri="{FF2B5EF4-FFF2-40B4-BE49-F238E27FC236}">
                <a16:creationId xmlns:a16="http://schemas.microsoft.com/office/drawing/2014/main" id="{F73F5AA6-A968-568B-4E23-AC85CBBF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20" y="4351628"/>
            <a:ext cx="2353971" cy="23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2B4CF-046A-5C37-5EE9-41BFEEE41432}"/>
              </a:ext>
            </a:extLst>
          </p:cNvPr>
          <p:cNvCxnSpPr>
            <a:cxnSpLocks/>
          </p:cNvCxnSpPr>
          <p:nvPr/>
        </p:nvCxnSpPr>
        <p:spPr>
          <a:xfrm>
            <a:off x="4766733" y="3415193"/>
            <a:ext cx="2929467" cy="13807"/>
          </a:xfrm>
          <a:prstGeom prst="straightConnector1">
            <a:avLst/>
          </a:prstGeom>
          <a:ln w="76200">
            <a:headEnd type="diamond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0A8D5A-9DBC-89DE-244E-2C8DD288FA0B}"/>
              </a:ext>
            </a:extLst>
          </p:cNvPr>
          <p:cNvSpPr txBox="1"/>
          <p:nvPr/>
        </p:nvSpPr>
        <p:spPr>
          <a:xfrm>
            <a:off x="5451845" y="3059668"/>
            <a:ext cx="161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girlfriend</a:t>
            </a:r>
          </a:p>
        </p:txBody>
      </p:sp>
      <p:pic>
        <p:nvPicPr>
          <p:cNvPr id="26" name="New_Recording-[AudioTrimmer.com]">
            <a:hlinkClick r:id="" action="ppaction://media"/>
            <a:extLst>
              <a:ext uri="{FF2B5EF4-FFF2-40B4-BE49-F238E27FC236}">
                <a16:creationId xmlns:a16="http://schemas.microsoft.com/office/drawing/2014/main" id="{7A3C284B-183A-B5EA-63E4-3BA87F6DA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58205" y="5628746"/>
            <a:ext cx="406400" cy="406400"/>
          </a:xfrm>
          <a:prstGeom prst="rect">
            <a:avLst/>
          </a:prstGeom>
        </p:spPr>
      </p:pic>
      <p:pic>
        <p:nvPicPr>
          <p:cNvPr id="5124" name="Picture 4" descr="Binary Code Background GIF | Gfycat">
            <a:extLst>
              <a:ext uri="{FF2B5EF4-FFF2-40B4-BE49-F238E27FC236}">
                <a16:creationId xmlns:a16="http://schemas.microsoft.com/office/drawing/2014/main" id="{14BC678C-0877-0167-A3AB-4EDA231E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20" y="4351626"/>
            <a:ext cx="2353971" cy="23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9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24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4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Vapor Trail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1244</TotalTime>
  <Words>1660</Words>
  <Application>Microsoft Office PowerPoint</Application>
  <PresentationFormat>Widescreen</PresentationFormat>
  <Paragraphs>299</Paragraphs>
  <Slides>68</Slides>
  <Notes>13</Notes>
  <HiddenSlides>0</HiddenSlides>
  <MMClips>26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lourenço</dc:creator>
  <cp:lastModifiedBy>rafael lourenço</cp:lastModifiedBy>
  <cp:revision>110</cp:revision>
  <dcterms:created xsi:type="dcterms:W3CDTF">2022-08-01T13:12:46Z</dcterms:created>
  <dcterms:modified xsi:type="dcterms:W3CDTF">2022-08-06T15:33:29Z</dcterms:modified>
</cp:coreProperties>
</file>